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7d6eb41e554c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8ac05206ee4899"/>
  </p:sldMasterIdLst>
  <p:sldIdLst>
    <p:sldId xmlns:r="http://schemas.openxmlformats.org/officeDocument/2006/relationships" id="256" r:id="Rb9fb119ec7794570"/>
    <p:sldId xmlns:r="http://schemas.openxmlformats.org/officeDocument/2006/relationships" id="257" r:id="R6b2c1e691b76460b"/>
    <p:sldId xmlns:r="http://schemas.openxmlformats.org/officeDocument/2006/relationships" id="258" r:id="R18bbcbc697804005"/>
    <p:sldId xmlns:r="http://schemas.openxmlformats.org/officeDocument/2006/relationships" id="259" r:id="R2656c36df1da4b43"/>
    <p:sldId xmlns:r="http://schemas.openxmlformats.org/officeDocument/2006/relationships" id="260" r:id="Rccb65dfdac354caf"/>
    <p:sldId xmlns:r="http://schemas.openxmlformats.org/officeDocument/2006/relationships" id="261" r:id="Ra98623ce6a77469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8ac05206ee4899" /><Relationship Type="http://schemas.openxmlformats.org/officeDocument/2006/relationships/slide" Target="/ppt/slides/slide1.xml" Id="Rb9fb119ec7794570" /><Relationship Type="http://schemas.openxmlformats.org/officeDocument/2006/relationships/slide" Target="/ppt/slides/slide2.xml" Id="R6b2c1e691b76460b" /><Relationship Type="http://schemas.openxmlformats.org/officeDocument/2006/relationships/slide" Target="/ppt/slides/slide3.xml" Id="R18bbcbc697804005" /><Relationship Type="http://schemas.openxmlformats.org/officeDocument/2006/relationships/slide" Target="/ppt/slides/slide4.xml" Id="R2656c36df1da4b43" /><Relationship Type="http://schemas.openxmlformats.org/officeDocument/2006/relationships/slide" Target="/ppt/slides/slide5.xml" Id="Rccb65dfdac354caf" /><Relationship Type="http://schemas.openxmlformats.org/officeDocument/2006/relationships/slide" Target="/ppt/slides/slide6.xml" Id="Ra98623ce6a77469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a78df07c44b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3c7c44f3644359" /><Relationship Type="http://schemas.openxmlformats.org/officeDocument/2006/relationships/theme" Target="/ppt/slideMasters/theme/theme1.xml" Id="R4982ec89776d48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3c7c44f36443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8731d6cbf14c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7f73b597147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fb22125b3647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36f4a7835149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961186bcbd43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e5407f8c3149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MELLOMILA FAMILIEBARNEHAGE OG PROGRESSIV INSTITUTT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MELLOMILA FAMILIEBARNEHAGE OG PROGRESSIV INSTITUTT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MELLOMILA FAMILIEBARNEHAGE OG PROGRESSIV INSTITUTT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MELLOMILA FAMILIEBARNEHAGE OG PROGRESSIV INSTITUTT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MELLOMILA FAMILIEBARNEHAGE OG PROGRESSIV INSTITUTT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MELLOMILA FAMILIEBARNEHAGE OG PROGRESSIV INSTITUTT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985 315 744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MELLOMILA FAMILIEBARNEHAGE OG PROGRESSIV INSTITUTT AS</a:t>
            </a:r>
          </a:p>
        </p:txBody>
      </p:sp>
    </p:spTree>
  </p:cSld>
  <p:clrMapOvr>
    <a:masterClrMapping xmlns:a="http://schemas.openxmlformats.org/drawingml/2006/main"/>
  </p:clrMapOvr>
</p:sld>
</file>