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fb973f2277254fd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65d03be6839401c"/>
  </p:sldMasterIdLst>
  <p:sldIdLst>
    <p:sldId xmlns:r="http://schemas.openxmlformats.org/officeDocument/2006/relationships" id="256" r:id="R9b82b5adf5c54a34"/>
    <p:sldId xmlns:r="http://schemas.openxmlformats.org/officeDocument/2006/relationships" id="257" r:id="R81683431fa8849c4"/>
    <p:sldId xmlns:r="http://schemas.openxmlformats.org/officeDocument/2006/relationships" id="258" r:id="R49c8e30bd513417b"/>
    <p:sldId xmlns:r="http://schemas.openxmlformats.org/officeDocument/2006/relationships" id="259" r:id="Rf0bfa8b5ec3b42d3"/>
    <p:sldId xmlns:r="http://schemas.openxmlformats.org/officeDocument/2006/relationships" id="260" r:id="R046135bb3e6b482e"/>
    <p:sldId xmlns:r="http://schemas.openxmlformats.org/officeDocument/2006/relationships" id="261" r:id="Rea66869c92324e4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65d03be6839401c" /><Relationship Type="http://schemas.openxmlformats.org/officeDocument/2006/relationships/slide" Target="/ppt/slides/slide1.xml" Id="R9b82b5adf5c54a34" /><Relationship Type="http://schemas.openxmlformats.org/officeDocument/2006/relationships/slide" Target="/ppt/slides/slide2.xml" Id="R81683431fa8849c4" /><Relationship Type="http://schemas.openxmlformats.org/officeDocument/2006/relationships/slide" Target="/ppt/slides/slide3.xml" Id="R49c8e30bd513417b" /><Relationship Type="http://schemas.openxmlformats.org/officeDocument/2006/relationships/slide" Target="/ppt/slides/slide4.xml" Id="Rf0bfa8b5ec3b42d3" /><Relationship Type="http://schemas.openxmlformats.org/officeDocument/2006/relationships/slide" Target="/ppt/slides/slide5.xml" Id="R046135bb3e6b482e" /><Relationship Type="http://schemas.openxmlformats.org/officeDocument/2006/relationships/slide" Target="/ppt/slides/slide6.xml" Id="Rea66869c92324e4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0af2bde02e24b0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10eee4bbc014d8c" /><Relationship Type="http://schemas.openxmlformats.org/officeDocument/2006/relationships/theme" Target="/ppt/slideMasters/theme/theme1.xml" Id="R73aa84b0c7064de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10eee4bbc014d8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cf13aa5f175439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b939136e687419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af08946539c4ab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a718c9c51254e2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0d45cd42a814a4d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9a4ca8d5ce1409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INTERCOOL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INTERCOOL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INTERCOOL HOLDING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INTERCOOL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INTERCOOL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INTERCOOL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LARSEN KJETIL  –  46,0 %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LARSEN THOR GUNNAR  –  46,0 %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LARSEN KJETIL  –  4,0 %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LARSEN THOR GUNNAR  –  4,0 %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INTERCOOL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985 337 365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INTERCOOL HOLDING AS</a:t>
            </a:r>
          </a:p>
        </p:txBody>
      </p:sp>
    </p:spTree>
  </p:cSld>
  <p:clrMapOvr>
    <a:masterClrMapping xmlns:a="http://schemas.openxmlformats.org/drawingml/2006/main"/>
  </p:clrMapOvr>
</p:sld>
</file>