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475f59542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ab79daa4f430d"/>
  </p:sldMasterIdLst>
  <p:sldIdLst>
    <p:sldId xmlns:r="http://schemas.openxmlformats.org/officeDocument/2006/relationships" id="256" r:id="R1a5ac98dc25f4749"/>
    <p:sldId xmlns:r="http://schemas.openxmlformats.org/officeDocument/2006/relationships" id="257" r:id="Ra65ec8bacb684bf7"/>
    <p:sldId xmlns:r="http://schemas.openxmlformats.org/officeDocument/2006/relationships" id="258" r:id="R32488c6f19a24a32"/>
    <p:sldId xmlns:r="http://schemas.openxmlformats.org/officeDocument/2006/relationships" id="259" r:id="R7e0fdd3ac1574176"/>
    <p:sldId xmlns:r="http://schemas.openxmlformats.org/officeDocument/2006/relationships" id="260" r:id="R1ad1f0c7772f4787"/>
    <p:sldId xmlns:r="http://schemas.openxmlformats.org/officeDocument/2006/relationships" id="261" r:id="Rd5cc25662ef54780"/>
    <p:sldId xmlns:r="http://schemas.openxmlformats.org/officeDocument/2006/relationships" id="262" r:id="R3d54c53e6f01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ab79daa4f430d" /><Relationship Type="http://schemas.openxmlformats.org/officeDocument/2006/relationships/slide" Target="/ppt/slides/slide1.xml" Id="R1a5ac98dc25f4749" /><Relationship Type="http://schemas.openxmlformats.org/officeDocument/2006/relationships/slide" Target="/ppt/slides/slide2.xml" Id="Ra65ec8bacb684bf7" /><Relationship Type="http://schemas.openxmlformats.org/officeDocument/2006/relationships/slide" Target="/ppt/slides/slide3.xml" Id="R32488c6f19a24a32" /><Relationship Type="http://schemas.openxmlformats.org/officeDocument/2006/relationships/slide" Target="/ppt/slides/slide4.xml" Id="R7e0fdd3ac1574176" /><Relationship Type="http://schemas.openxmlformats.org/officeDocument/2006/relationships/slide" Target="/ppt/slides/slide5.xml" Id="R1ad1f0c7772f4787" /><Relationship Type="http://schemas.openxmlformats.org/officeDocument/2006/relationships/slide" Target="/ppt/slides/slide6.xml" Id="Rd5cc25662ef54780" /><Relationship Type="http://schemas.openxmlformats.org/officeDocument/2006/relationships/slide" Target="/ppt/slides/slide7.xml" Id="R3d54c53e6f01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b3d1262c7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76e149ec4e97" /><Relationship Type="http://schemas.openxmlformats.org/officeDocument/2006/relationships/theme" Target="/ppt/slideMasters/theme/theme1.xml" Id="R11c7eaab175c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c76e149ec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0845bc51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bd7c821b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7f45bcbe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ee68eaf2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63dca114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ba7f6358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64c9b23f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26 270 489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FARSTAD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johnarne@regn10.no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