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cee41da80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12f9b72ff462c"/>
  </p:sldMasterIdLst>
  <p:sldIdLst>
    <p:sldId xmlns:r="http://schemas.openxmlformats.org/officeDocument/2006/relationships" id="256" r:id="Rdace7533f39e4a2f"/>
    <p:sldId xmlns:r="http://schemas.openxmlformats.org/officeDocument/2006/relationships" id="257" r:id="R1846cdc82fba4527"/>
    <p:sldId xmlns:r="http://schemas.openxmlformats.org/officeDocument/2006/relationships" id="258" r:id="R8b722c65561642a3"/>
    <p:sldId xmlns:r="http://schemas.openxmlformats.org/officeDocument/2006/relationships" id="259" r:id="R8bf3ef240b434e11"/>
    <p:sldId xmlns:r="http://schemas.openxmlformats.org/officeDocument/2006/relationships" id="260" r:id="R06534b6c8c6048e0"/>
    <p:sldId xmlns:r="http://schemas.openxmlformats.org/officeDocument/2006/relationships" id="261" r:id="R06dd2e99521b4b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12f9b72ff462c" /><Relationship Type="http://schemas.openxmlformats.org/officeDocument/2006/relationships/slide" Target="/ppt/slides/slide1.xml" Id="Rdace7533f39e4a2f" /><Relationship Type="http://schemas.openxmlformats.org/officeDocument/2006/relationships/slide" Target="/ppt/slides/slide2.xml" Id="R1846cdc82fba4527" /><Relationship Type="http://schemas.openxmlformats.org/officeDocument/2006/relationships/slide" Target="/ppt/slides/slide3.xml" Id="R8b722c65561642a3" /><Relationship Type="http://schemas.openxmlformats.org/officeDocument/2006/relationships/slide" Target="/ppt/slides/slide4.xml" Id="R8bf3ef240b434e11" /><Relationship Type="http://schemas.openxmlformats.org/officeDocument/2006/relationships/slide" Target="/ppt/slides/slide5.xml" Id="R06534b6c8c6048e0" /><Relationship Type="http://schemas.openxmlformats.org/officeDocument/2006/relationships/slide" Target="/ppt/slides/slide6.xml" Id="R06dd2e99521b4b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09a5396a348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c4fcb01684e7a" /><Relationship Type="http://schemas.openxmlformats.org/officeDocument/2006/relationships/theme" Target="/ppt/slideMasters/theme/theme1.xml" Id="R1cf2419fb99d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c4fcb01684e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d58b94bf8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d197e83fb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25a2b245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3299a8b31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43fdbe78b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4439ede95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VESTERÅLEN ENERGI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VESTERÅLEN ENERGI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ENOKSEN TOM-ROGER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KLAUSSEN IVAR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VERNINGSEN RAYMOND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ENERGI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985 342 180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ENERGI AS</a:t>
            </a:r>
          </a:p>
        </p:txBody>
      </p:sp>
    </p:spTree>
  </p:cSld>
  <p:clrMapOvr>
    <a:masterClrMapping xmlns:a="http://schemas.openxmlformats.org/drawingml/2006/main"/>
  </p:clrMapOvr>
</p:sld>
</file>