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d856485fe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69a14070a476b"/>
  </p:sldMasterIdLst>
  <p:sldIdLst>
    <p:sldId xmlns:r="http://schemas.openxmlformats.org/officeDocument/2006/relationships" id="256" r:id="Rbc475c8c36844f1e"/>
    <p:sldId xmlns:r="http://schemas.openxmlformats.org/officeDocument/2006/relationships" id="257" r:id="R1bd2f0054e4948c2"/>
    <p:sldId xmlns:r="http://schemas.openxmlformats.org/officeDocument/2006/relationships" id="258" r:id="R4f06fceed3c44d94"/>
    <p:sldId xmlns:r="http://schemas.openxmlformats.org/officeDocument/2006/relationships" id="259" r:id="Ra73ef14e2a4544a0"/>
    <p:sldId xmlns:r="http://schemas.openxmlformats.org/officeDocument/2006/relationships" id="260" r:id="R82ae6e036d19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69a14070a476b" /><Relationship Type="http://schemas.openxmlformats.org/officeDocument/2006/relationships/slide" Target="/ppt/slides/slide1.xml" Id="Rbc475c8c36844f1e" /><Relationship Type="http://schemas.openxmlformats.org/officeDocument/2006/relationships/slide" Target="/ppt/slides/slide2.xml" Id="R1bd2f0054e4948c2" /><Relationship Type="http://schemas.openxmlformats.org/officeDocument/2006/relationships/slide" Target="/ppt/slides/slide3.xml" Id="R4f06fceed3c44d94" /><Relationship Type="http://schemas.openxmlformats.org/officeDocument/2006/relationships/slide" Target="/ppt/slides/slide4.xml" Id="Ra73ef14e2a4544a0" /><Relationship Type="http://schemas.openxmlformats.org/officeDocument/2006/relationships/slide" Target="/ppt/slides/slide5.xml" Id="R82ae6e036d19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ef39ee533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f93943154f23" /><Relationship Type="http://schemas.openxmlformats.org/officeDocument/2006/relationships/theme" Target="/ppt/slideMasters/theme/theme1.xml" Id="R66a6237de464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9f9394315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f5aa7d46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cc26adf9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665ddf83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0aaff4ed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dd13efa2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SNH KONSULT Scott Norman 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SNH KONSULT Scott Norman Hansen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Hellestadgangen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scott.hansen@c2i.net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