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80611c5beac484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c3cfd95b029487e"/>
  </p:sldMasterIdLst>
  <p:sldIdLst>
    <p:sldId xmlns:r="http://schemas.openxmlformats.org/officeDocument/2006/relationships" id="256" r:id="Rcd08eedae765422b"/>
    <p:sldId xmlns:r="http://schemas.openxmlformats.org/officeDocument/2006/relationships" id="257" r:id="R9277057c1c284b1a"/>
    <p:sldId xmlns:r="http://schemas.openxmlformats.org/officeDocument/2006/relationships" id="258" r:id="R8e1a8aed1de94c08"/>
    <p:sldId xmlns:r="http://schemas.openxmlformats.org/officeDocument/2006/relationships" id="259" r:id="Rf36fa9125c9742bb"/>
    <p:sldId xmlns:r="http://schemas.openxmlformats.org/officeDocument/2006/relationships" id="260" r:id="R645790dacbb2469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c3cfd95b029487e" /><Relationship Type="http://schemas.openxmlformats.org/officeDocument/2006/relationships/slide" Target="/ppt/slides/slide1.xml" Id="Rcd08eedae765422b" /><Relationship Type="http://schemas.openxmlformats.org/officeDocument/2006/relationships/slide" Target="/ppt/slides/slide2.xml" Id="R9277057c1c284b1a" /><Relationship Type="http://schemas.openxmlformats.org/officeDocument/2006/relationships/slide" Target="/ppt/slides/slide3.xml" Id="R8e1a8aed1de94c08" /><Relationship Type="http://schemas.openxmlformats.org/officeDocument/2006/relationships/slide" Target="/ppt/slides/slide4.xml" Id="Rf36fa9125c9742bb" /><Relationship Type="http://schemas.openxmlformats.org/officeDocument/2006/relationships/slide" Target="/ppt/slides/slide5.xml" Id="R645790dacbb2469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96d328f1bc44a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ff4fe44f234f3a" /><Relationship Type="http://schemas.openxmlformats.org/officeDocument/2006/relationships/theme" Target="/ppt/slideMasters/theme/theme1.xml" Id="R4bbc2b9cd27f494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eff4fe44f234f3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e59a6f698f484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72610aaef84fc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84e161689e40c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e9d09a616a406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27157a80cd4b6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HANA FARGE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HANA FARGE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HANA FARGE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HANA FARGE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HANA FARGE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HANA FARGE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985 356 785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HANA FARGE AS</a:t>
            </a:r>
          </a:p>
        </p:txBody>
      </p:sp>
    </p:spTree>
  </p:cSld>
  <p:clrMapOvr>
    <a:masterClrMapping xmlns:a="http://schemas.openxmlformats.org/drawingml/2006/main"/>
  </p:clrMapOvr>
</p:sld>
</file>