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5376f6b193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a307cb43754e56"/>
  </p:sldMasterIdLst>
  <p:sldIdLst>
    <p:sldId xmlns:r="http://schemas.openxmlformats.org/officeDocument/2006/relationships" id="256" r:id="R2186fd60aeb246dc"/>
    <p:sldId xmlns:r="http://schemas.openxmlformats.org/officeDocument/2006/relationships" id="257" r:id="Rea3b170a272d4581"/>
    <p:sldId xmlns:r="http://schemas.openxmlformats.org/officeDocument/2006/relationships" id="258" r:id="R71472bf3fab74708"/>
    <p:sldId xmlns:r="http://schemas.openxmlformats.org/officeDocument/2006/relationships" id="259" r:id="R43c147a0d28449d2"/>
    <p:sldId xmlns:r="http://schemas.openxmlformats.org/officeDocument/2006/relationships" id="260" r:id="R73c6cc9521bd4f7a"/>
    <p:sldId xmlns:r="http://schemas.openxmlformats.org/officeDocument/2006/relationships" id="261" r:id="R7cbfcfd50b41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307cb43754e56" /><Relationship Type="http://schemas.openxmlformats.org/officeDocument/2006/relationships/slide" Target="/ppt/slides/slide1.xml" Id="R2186fd60aeb246dc" /><Relationship Type="http://schemas.openxmlformats.org/officeDocument/2006/relationships/slide" Target="/ppt/slides/slide2.xml" Id="Rea3b170a272d4581" /><Relationship Type="http://schemas.openxmlformats.org/officeDocument/2006/relationships/slide" Target="/ppt/slides/slide3.xml" Id="R71472bf3fab74708" /><Relationship Type="http://schemas.openxmlformats.org/officeDocument/2006/relationships/slide" Target="/ppt/slides/slide4.xml" Id="R43c147a0d28449d2" /><Relationship Type="http://schemas.openxmlformats.org/officeDocument/2006/relationships/slide" Target="/ppt/slides/slide5.xml" Id="R73c6cc9521bd4f7a" /><Relationship Type="http://schemas.openxmlformats.org/officeDocument/2006/relationships/slide" Target="/ppt/slides/slide6.xml" Id="R7cbfcfd50b41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59e27b30945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cf26c7990480e" /><Relationship Type="http://schemas.openxmlformats.org/officeDocument/2006/relationships/theme" Target="/ppt/slideMasters/theme/theme1.xml" Id="Rae9e0ac3ef96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0cf26c799048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58a8e3700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efe88e64143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883d806ae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4b08816564c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92fdac3b8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45ca5da5a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TRICLEM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TRICLEM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TRICLEM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TRICLEM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TRICLEM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TRICLEM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TRICLEM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985 357 986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TRICLEM AS</a:t>
            </a:r>
          </a:p>
        </p:txBody>
      </p:sp>
    </p:spTree>
  </p:cSld>
  <p:clrMapOvr>
    <a:masterClrMapping xmlns:a="http://schemas.openxmlformats.org/drawingml/2006/main"/>
  </p:clrMapOvr>
</p:sld>
</file>