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8abc03261d48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4db47dab3f4911"/>
  </p:sldMasterIdLst>
  <p:sldIdLst>
    <p:sldId xmlns:r="http://schemas.openxmlformats.org/officeDocument/2006/relationships" id="256" r:id="Re11fc11351704ad4"/>
    <p:sldId xmlns:r="http://schemas.openxmlformats.org/officeDocument/2006/relationships" id="257" r:id="R5e7063e523cd4d05"/>
    <p:sldId xmlns:r="http://schemas.openxmlformats.org/officeDocument/2006/relationships" id="258" r:id="Rc64085316c244572"/>
    <p:sldId xmlns:r="http://schemas.openxmlformats.org/officeDocument/2006/relationships" id="259" r:id="R2f038916218b4312"/>
    <p:sldId xmlns:r="http://schemas.openxmlformats.org/officeDocument/2006/relationships" id="260" r:id="R887215b0c667476d"/>
    <p:sldId xmlns:r="http://schemas.openxmlformats.org/officeDocument/2006/relationships" id="261" r:id="Raa45fa88d3df43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4db47dab3f4911" /><Relationship Type="http://schemas.openxmlformats.org/officeDocument/2006/relationships/slide" Target="/ppt/slides/slide1.xml" Id="Re11fc11351704ad4" /><Relationship Type="http://schemas.openxmlformats.org/officeDocument/2006/relationships/slide" Target="/ppt/slides/slide2.xml" Id="R5e7063e523cd4d05" /><Relationship Type="http://schemas.openxmlformats.org/officeDocument/2006/relationships/slide" Target="/ppt/slides/slide3.xml" Id="Rc64085316c244572" /><Relationship Type="http://schemas.openxmlformats.org/officeDocument/2006/relationships/slide" Target="/ppt/slides/slide4.xml" Id="R2f038916218b4312" /><Relationship Type="http://schemas.openxmlformats.org/officeDocument/2006/relationships/slide" Target="/ppt/slides/slide5.xml" Id="R887215b0c667476d" /><Relationship Type="http://schemas.openxmlformats.org/officeDocument/2006/relationships/slide" Target="/ppt/slides/slide6.xml" Id="Raa45fa88d3df43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378ab9aaf444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f8855b9ad84796" /><Relationship Type="http://schemas.openxmlformats.org/officeDocument/2006/relationships/theme" Target="/ppt/slideMasters/theme/theme1.xml" Id="R582288d4902c4d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f8855b9ad847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02e53457d4b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0ebee218e843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1a5071b1841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c4eec9f9c94d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ca9c76e46840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c8f4e0e4684c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SKYLIFT INVEST 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SKYLIFT INVEST 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SKYLIFT INVEST 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SKYLIFT INVEST 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SKYLIFT INVEST 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SKYLIFT INVEST 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YANKEE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SKYLIFT INVEST 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985 358 974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SKYLIFT INVEST  AS</a:t>
            </a:r>
          </a:p>
        </p:txBody>
      </p:sp>
    </p:spTree>
  </p:cSld>
  <p:clrMapOvr>
    <a:masterClrMapping xmlns:a="http://schemas.openxmlformats.org/drawingml/2006/main"/>
  </p:clrMapOvr>
</p:sld>
</file>