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67372a65ab4b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e3b88fe0aa48f7"/>
  </p:sldMasterIdLst>
  <p:sldIdLst>
    <p:sldId xmlns:r="http://schemas.openxmlformats.org/officeDocument/2006/relationships" id="256" r:id="R1dfb124175144a86"/>
    <p:sldId xmlns:r="http://schemas.openxmlformats.org/officeDocument/2006/relationships" id="257" r:id="R4472835d4d3a4679"/>
    <p:sldId xmlns:r="http://schemas.openxmlformats.org/officeDocument/2006/relationships" id="258" r:id="R50afe73ba3d04eaf"/>
    <p:sldId xmlns:r="http://schemas.openxmlformats.org/officeDocument/2006/relationships" id="259" r:id="Refa9caeffb844347"/>
    <p:sldId xmlns:r="http://schemas.openxmlformats.org/officeDocument/2006/relationships" id="260" r:id="R08c0f3a24fb649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e3b88fe0aa48f7" /><Relationship Type="http://schemas.openxmlformats.org/officeDocument/2006/relationships/slide" Target="/ppt/slides/slide1.xml" Id="R1dfb124175144a86" /><Relationship Type="http://schemas.openxmlformats.org/officeDocument/2006/relationships/slide" Target="/ppt/slides/slide2.xml" Id="R4472835d4d3a4679" /><Relationship Type="http://schemas.openxmlformats.org/officeDocument/2006/relationships/slide" Target="/ppt/slides/slide3.xml" Id="R50afe73ba3d04eaf" /><Relationship Type="http://schemas.openxmlformats.org/officeDocument/2006/relationships/slide" Target="/ppt/slides/slide4.xml" Id="Refa9caeffb844347" /><Relationship Type="http://schemas.openxmlformats.org/officeDocument/2006/relationships/slide" Target="/ppt/slides/slide5.xml" Id="R08c0f3a24fb649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96fa7c34ae4e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87839ec184060" /><Relationship Type="http://schemas.openxmlformats.org/officeDocument/2006/relationships/theme" Target="/ppt/slideMasters/theme/theme1.xml" Id="Rbe57376190194b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687839ec1840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1bd248c6745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8e49d462c42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3df16e70343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2f94744094e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180fab0da42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ANNE KATHRINE SÆGROV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ANNE KATHRINE SÆGROV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KATHRINE SÆGROV ble etablert [år] og holder til i Svinndal.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ANNE KATHRINE SÆGROV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ANNE KATHRINE SÆGROV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ANNE KATHRINE SÆGROV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Svinndallinna 585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1593 Svinndal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61 63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985 368 813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ANNE KATHRINE SÆGROV</a:t>
            </a:r>
          </a:p>
        </p:txBody>
      </p:sp>
    </p:spTree>
  </p:cSld>
  <p:clrMapOvr>
    <a:masterClrMapping xmlns:a="http://schemas.openxmlformats.org/drawingml/2006/main"/>
  </p:clrMapOvr>
</p:sld>
</file>