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18af9b95d44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eb1d8e448e4e21"/>
  </p:sldMasterIdLst>
  <p:sldIdLst>
    <p:sldId xmlns:r="http://schemas.openxmlformats.org/officeDocument/2006/relationships" id="256" r:id="Rf30384e461c541c7"/>
    <p:sldId xmlns:r="http://schemas.openxmlformats.org/officeDocument/2006/relationships" id="257" r:id="R2342300b12bd4e3b"/>
    <p:sldId xmlns:r="http://schemas.openxmlformats.org/officeDocument/2006/relationships" id="258" r:id="Rb313f736683641a5"/>
    <p:sldId xmlns:r="http://schemas.openxmlformats.org/officeDocument/2006/relationships" id="259" r:id="R03ac2f40a0084f11"/>
    <p:sldId xmlns:r="http://schemas.openxmlformats.org/officeDocument/2006/relationships" id="260" r:id="R2068e59f7b914e7a"/>
    <p:sldId xmlns:r="http://schemas.openxmlformats.org/officeDocument/2006/relationships" id="261" r:id="R24d5702df2cd448a"/>
    <p:sldId xmlns:r="http://schemas.openxmlformats.org/officeDocument/2006/relationships" id="262" r:id="R08d717484cc5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b1d8e448e4e21" /><Relationship Type="http://schemas.openxmlformats.org/officeDocument/2006/relationships/slide" Target="/ppt/slides/slide1.xml" Id="Rf30384e461c541c7" /><Relationship Type="http://schemas.openxmlformats.org/officeDocument/2006/relationships/slide" Target="/ppt/slides/slide2.xml" Id="R2342300b12bd4e3b" /><Relationship Type="http://schemas.openxmlformats.org/officeDocument/2006/relationships/slide" Target="/ppt/slides/slide3.xml" Id="Rb313f736683641a5" /><Relationship Type="http://schemas.openxmlformats.org/officeDocument/2006/relationships/slide" Target="/ppt/slides/slide4.xml" Id="R03ac2f40a0084f11" /><Relationship Type="http://schemas.openxmlformats.org/officeDocument/2006/relationships/slide" Target="/ppt/slides/slide5.xml" Id="R2068e59f7b914e7a" /><Relationship Type="http://schemas.openxmlformats.org/officeDocument/2006/relationships/slide" Target="/ppt/slides/slide6.xml" Id="R24d5702df2cd448a" /><Relationship Type="http://schemas.openxmlformats.org/officeDocument/2006/relationships/slide" Target="/ppt/slides/slide7.xml" Id="R08d717484cc5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b35741932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d50581af141ff" /><Relationship Type="http://schemas.openxmlformats.org/officeDocument/2006/relationships/theme" Target="/ppt/slideMasters/theme/theme1.xml" Id="R97c2ba12ed50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d50581af1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618bc42c3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6f461aca8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90dc8424d46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409ddc7d9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63dba5d8646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3249a4cdd4c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fcd601c05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FÆRDER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FÆRDER PROSJEKT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−1 807 470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22 850 129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141 479 000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142 303 039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www.FincaMarbella.com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985 369 496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