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e3cd700a2d4f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48a00333274474"/>
  </p:sldMasterIdLst>
  <p:sldIdLst>
    <p:sldId xmlns:r="http://schemas.openxmlformats.org/officeDocument/2006/relationships" id="256" r:id="Rbe8fe697e4a94c9d"/>
    <p:sldId xmlns:r="http://schemas.openxmlformats.org/officeDocument/2006/relationships" id="257" r:id="R5c7b60492f8a4d02"/>
    <p:sldId xmlns:r="http://schemas.openxmlformats.org/officeDocument/2006/relationships" id="258" r:id="Rc7cc87902a454d3e"/>
    <p:sldId xmlns:r="http://schemas.openxmlformats.org/officeDocument/2006/relationships" id="259" r:id="Ra6c9c53d67384f29"/>
    <p:sldId xmlns:r="http://schemas.openxmlformats.org/officeDocument/2006/relationships" id="260" r:id="Re342ebb23cd6485e"/>
    <p:sldId xmlns:r="http://schemas.openxmlformats.org/officeDocument/2006/relationships" id="261" r:id="Rb5c209e2164d4393"/>
    <p:sldId xmlns:r="http://schemas.openxmlformats.org/officeDocument/2006/relationships" id="262" r:id="Rfff568d7a9c644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8a00333274474" /><Relationship Type="http://schemas.openxmlformats.org/officeDocument/2006/relationships/slide" Target="/ppt/slides/slide1.xml" Id="Rbe8fe697e4a94c9d" /><Relationship Type="http://schemas.openxmlformats.org/officeDocument/2006/relationships/slide" Target="/ppt/slides/slide2.xml" Id="R5c7b60492f8a4d02" /><Relationship Type="http://schemas.openxmlformats.org/officeDocument/2006/relationships/slide" Target="/ppt/slides/slide3.xml" Id="Rc7cc87902a454d3e" /><Relationship Type="http://schemas.openxmlformats.org/officeDocument/2006/relationships/slide" Target="/ppt/slides/slide4.xml" Id="Ra6c9c53d67384f29" /><Relationship Type="http://schemas.openxmlformats.org/officeDocument/2006/relationships/slide" Target="/ppt/slides/slide5.xml" Id="Re342ebb23cd6485e" /><Relationship Type="http://schemas.openxmlformats.org/officeDocument/2006/relationships/slide" Target="/ppt/slides/slide6.xml" Id="Rb5c209e2164d4393" /><Relationship Type="http://schemas.openxmlformats.org/officeDocument/2006/relationships/slide" Target="/ppt/slides/slide7.xml" Id="Rfff568d7a9c644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8d0cff25b47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ec8e316a54eaf" /><Relationship Type="http://schemas.openxmlformats.org/officeDocument/2006/relationships/theme" Target="/ppt/slideMasters/theme/theme1.xml" Id="R841255eaae9d48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dec8e316a5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74bad12604c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d77273f62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a912d8b1241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ba9ab2b544f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9b70b8a4d4d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9c4ebb5b9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b665d8fbc48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STRØTVET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STRØTVET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805 666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−2 871 509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27 266 842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39 254 390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EIKRE LARSEN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GRAM LARSEN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Østbyes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985 384 673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