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bb47b044c3664cfb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93f33b15633947c1"/>
  </p:sldMasterIdLst>
  <p:sldIdLst>
    <p:sldId xmlns:r="http://schemas.openxmlformats.org/officeDocument/2006/relationships" id="256" r:id="R68744b7fa17c487c"/>
    <p:sldId xmlns:r="http://schemas.openxmlformats.org/officeDocument/2006/relationships" id="257" r:id="Rbef0b780d22949f0"/>
    <p:sldId xmlns:r="http://schemas.openxmlformats.org/officeDocument/2006/relationships" id="258" r:id="Ra8c93bec0b904df5"/>
    <p:sldId xmlns:r="http://schemas.openxmlformats.org/officeDocument/2006/relationships" id="259" r:id="Rb568d502d1e447a4"/>
    <p:sldId xmlns:r="http://schemas.openxmlformats.org/officeDocument/2006/relationships" id="260" r:id="Rdc6af6019204461d"/>
    <p:sldId xmlns:r="http://schemas.openxmlformats.org/officeDocument/2006/relationships" id="261" r:id="R01457895cb0447bd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3f33b15633947c1" /><Relationship Type="http://schemas.openxmlformats.org/officeDocument/2006/relationships/slide" Target="/ppt/slides/slide1.xml" Id="R68744b7fa17c487c" /><Relationship Type="http://schemas.openxmlformats.org/officeDocument/2006/relationships/slide" Target="/ppt/slides/slide2.xml" Id="Rbef0b780d22949f0" /><Relationship Type="http://schemas.openxmlformats.org/officeDocument/2006/relationships/slide" Target="/ppt/slides/slide3.xml" Id="Ra8c93bec0b904df5" /><Relationship Type="http://schemas.openxmlformats.org/officeDocument/2006/relationships/slide" Target="/ppt/slides/slide4.xml" Id="Rb568d502d1e447a4" /><Relationship Type="http://schemas.openxmlformats.org/officeDocument/2006/relationships/slide" Target="/ppt/slides/slide5.xml" Id="Rdc6af6019204461d" /><Relationship Type="http://schemas.openxmlformats.org/officeDocument/2006/relationships/slide" Target="/ppt/slides/slide6.xml" Id="R01457895cb0447bd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785d358c29c4cbf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70334a430bc4593" /><Relationship Type="http://schemas.openxmlformats.org/officeDocument/2006/relationships/theme" Target="/ppt/slideMasters/theme/theme1.xml" Id="R0d590ccff43e4544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670334a430bc4593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288288a769949e1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304f687928d4c0f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42d888b7f814653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91c92af42f249ae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63a71937fff490c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f6fce34e55c470c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BEKKELUND &amp; KNUTSEN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BEKKELUND &amp; KNUTSEN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BEKKELUND &amp; KNUTSEN AS ble etablert [år] og holder til i Larvik.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BEKKELUND &amp; KNUTSEN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BEKKELUND &amp; KNUTSEN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BEKKELUND &amp; KNUTSEN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JB INVEST HOLDING AS  –  50,0 %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TK INVEST HOLDING AS  –  50,0 %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BEKKELUND &amp; KNUTSEN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Kanalgata 14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3263 Larvik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33 13 13 70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985 384 797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BEKKELUND &amp; KNUTSEN AS</a:t>
            </a:r>
          </a:p>
        </p:txBody>
      </p:sp>
    </p:spTree>
  </p:cSld>
  <p:clrMapOvr>
    <a:masterClrMapping xmlns:a="http://schemas.openxmlformats.org/drawingml/2006/main"/>
  </p:clrMapOvr>
</p:sld>
</file>