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a761251d7049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de5406555445ef"/>
  </p:sldMasterIdLst>
  <p:sldIdLst>
    <p:sldId xmlns:r="http://schemas.openxmlformats.org/officeDocument/2006/relationships" id="256" r:id="Rb2c37b131d174511"/>
    <p:sldId xmlns:r="http://schemas.openxmlformats.org/officeDocument/2006/relationships" id="257" r:id="R3f072563aed5413c"/>
    <p:sldId xmlns:r="http://schemas.openxmlformats.org/officeDocument/2006/relationships" id="258" r:id="R8f60b57c6c004ff7"/>
    <p:sldId xmlns:r="http://schemas.openxmlformats.org/officeDocument/2006/relationships" id="259" r:id="R8e8ef51b2f384db7"/>
    <p:sldId xmlns:r="http://schemas.openxmlformats.org/officeDocument/2006/relationships" id="260" r:id="Rd48f037fe9344647"/>
    <p:sldId xmlns:r="http://schemas.openxmlformats.org/officeDocument/2006/relationships" id="261" r:id="R63a9dd65610546c2"/>
    <p:sldId xmlns:r="http://schemas.openxmlformats.org/officeDocument/2006/relationships" id="262" r:id="Rf7b006c720da4a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de5406555445ef" /><Relationship Type="http://schemas.openxmlformats.org/officeDocument/2006/relationships/slide" Target="/ppt/slides/slide1.xml" Id="Rb2c37b131d174511" /><Relationship Type="http://schemas.openxmlformats.org/officeDocument/2006/relationships/slide" Target="/ppt/slides/slide2.xml" Id="R3f072563aed5413c" /><Relationship Type="http://schemas.openxmlformats.org/officeDocument/2006/relationships/slide" Target="/ppt/slides/slide3.xml" Id="R8f60b57c6c004ff7" /><Relationship Type="http://schemas.openxmlformats.org/officeDocument/2006/relationships/slide" Target="/ppt/slides/slide4.xml" Id="R8e8ef51b2f384db7" /><Relationship Type="http://schemas.openxmlformats.org/officeDocument/2006/relationships/slide" Target="/ppt/slides/slide5.xml" Id="Rd48f037fe9344647" /><Relationship Type="http://schemas.openxmlformats.org/officeDocument/2006/relationships/slide" Target="/ppt/slides/slide6.xml" Id="R63a9dd65610546c2" /><Relationship Type="http://schemas.openxmlformats.org/officeDocument/2006/relationships/slide" Target="/ppt/slides/slide7.xml" Id="Rf7b006c720da4a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4e5069467c4d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60af059ae43b3" /><Relationship Type="http://schemas.openxmlformats.org/officeDocument/2006/relationships/theme" Target="/ppt/slideMasters/theme/theme1.xml" Id="Rab3fbd3c76ee46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b60af059ae43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8a132ddbc4d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acccada9b47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96349479ec48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0b0867516447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daee5ce8c4c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2f3779b6d04d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b05a3888a4d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AGIO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AGIO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117 233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1 479 639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1 484 105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CREAM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985 384 940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AGIO EIENDOM AS</a:t>
            </a:r>
          </a:p>
        </p:txBody>
      </p:sp>
    </p:spTree>
  </p:cSld>
  <p:clrMapOvr>
    <a:masterClrMapping xmlns:a="http://schemas.openxmlformats.org/drawingml/2006/main"/>
  </p:clrMapOvr>
</p:sld>
</file>