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38272163644e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bd2e93ae6849a0"/>
  </p:sldMasterIdLst>
  <p:sldIdLst>
    <p:sldId xmlns:r="http://schemas.openxmlformats.org/officeDocument/2006/relationships" id="256" r:id="Rd003d20e7a7e4766"/>
    <p:sldId xmlns:r="http://schemas.openxmlformats.org/officeDocument/2006/relationships" id="257" r:id="Rf8749ba225314f16"/>
    <p:sldId xmlns:r="http://schemas.openxmlformats.org/officeDocument/2006/relationships" id="258" r:id="Rebe2de6702004b68"/>
    <p:sldId xmlns:r="http://schemas.openxmlformats.org/officeDocument/2006/relationships" id="259" r:id="R8de0e17138de403b"/>
    <p:sldId xmlns:r="http://schemas.openxmlformats.org/officeDocument/2006/relationships" id="260" r:id="R9f049f9952154844"/>
    <p:sldId xmlns:r="http://schemas.openxmlformats.org/officeDocument/2006/relationships" id="261" r:id="R958a642170f642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d2e93ae6849a0" /><Relationship Type="http://schemas.openxmlformats.org/officeDocument/2006/relationships/slide" Target="/ppt/slides/slide1.xml" Id="Rd003d20e7a7e4766" /><Relationship Type="http://schemas.openxmlformats.org/officeDocument/2006/relationships/slide" Target="/ppt/slides/slide2.xml" Id="Rf8749ba225314f16" /><Relationship Type="http://schemas.openxmlformats.org/officeDocument/2006/relationships/slide" Target="/ppt/slides/slide3.xml" Id="Rebe2de6702004b68" /><Relationship Type="http://schemas.openxmlformats.org/officeDocument/2006/relationships/slide" Target="/ppt/slides/slide4.xml" Id="R8de0e17138de403b" /><Relationship Type="http://schemas.openxmlformats.org/officeDocument/2006/relationships/slide" Target="/ppt/slides/slide5.xml" Id="R9f049f9952154844" /><Relationship Type="http://schemas.openxmlformats.org/officeDocument/2006/relationships/slide" Target="/ppt/slides/slide6.xml" Id="R958a642170f642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b0186488d49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4d9c767244465" /><Relationship Type="http://schemas.openxmlformats.org/officeDocument/2006/relationships/theme" Target="/ppt/slideMasters/theme/theme1.xml" Id="R073f06fdfc7f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4d9c76724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95125427a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97b67632e4f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6ec8b0f6841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39f6dd01e45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379ad44104f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beace1e54e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BORGEN INVESTMENT GROUP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985 386 196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BORGEN INVESTMENT GROUP NORWAY AS</a:t>
            </a:r>
          </a:p>
        </p:txBody>
      </p:sp>
    </p:spTree>
  </p:cSld>
  <p:clrMapOvr>
    <a:masterClrMapping xmlns:a="http://schemas.openxmlformats.org/drawingml/2006/main"/>
  </p:clrMapOvr>
</p:sld>
</file>