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3cb0d2b18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b639342da435b"/>
  </p:sldMasterIdLst>
  <p:sldIdLst>
    <p:sldId xmlns:r="http://schemas.openxmlformats.org/officeDocument/2006/relationships" id="256" r:id="R5475788c39fc451b"/>
    <p:sldId xmlns:r="http://schemas.openxmlformats.org/officeDocument/2006/relationships" id="257" r:id="Raff16ace295742a9"/>
    <p:sldId xmlns:r="http://schemas.openxmlformats.org/officeDocument/2006/relationships" id="258" r:id="R5a60ba015dd94b9b"/>
    <p:sldId xmlns:r="http://schemas.openxmlformats.org/officeDocument/2006/relationships" id="259" r:id="R1bacf88e0e5b4d99"/>
    <p:sldId xmlns:r="http://schemas.openxmlformats.org/officeDocument/2006/relationships" id="260" r:id="R3cb73d70a98741f7"/>
    <p:sldId xmlns:r="http://schemas.openxmlformats.org/officeDocument/2006/relationships" id="261" r:id="R21544eb84d0e490d"/>
    <p:sldId xmlns:r="http://schemas.openxmlformats.org/officeDocument/2006/relationships" id="262" r:id="R9df4c820943f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b639342da435b" /><Relationship Type="http://schemas.openxmlformats.org/officeDocument/2006/relationships/slide" Target="/ppt/slides/slide1.xml" Id="R5475788c39fc451b" /><Relationship Type="http://schemas.openxmlformats.org/officeDocument/2006/relationships/slide" Target="/ppt/slides/slide2.xml" Id="Raff16ace295742a9" /><Relationship Type="http://schemas.openxmlformats.org/officeDocument/2006/relationships/slide" Target="/ppt/slides/slide3.xml" Id="R5a60ba015dd94b9b" /><Relationship Type="http://schemas.openxmlformats.org/officeDocument/2006/relationships/slide" Target="/ppt/slides/slide4.xml" Id="R1bacf88e0e5b4d99" /><Relationship Type="http://schemas.openxmlformats.org/officeDocument/2006/relationships/slide" Target="/ppt/slides/slide5.xml" Id="R3cb73d70a98741f7" /><Relationship Type="http://schemas.openxmlformats.org/officeDocument/2006/relationships/slide" Target="/ppt/slides/slide6.xml" Id="R21544eb84d0e490d" /><Relationship Type="http://schemas.openxmlformats.org/officeDocument/2006/relationships/slide" Target="/ppt/slides/slide7.xml" Id="R9df4c820943f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9e9c20671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99ced164b4958" /><Relationship Type="http://schemas.openxmlformats.org/officeDocument/2006/relationships/theme" Target="/ppt/slideMasters/theme/theme1.xml" Id="R485a684a9b34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c99ced164b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1c4b877046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f25882e8a4a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51473f9c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db8e4498c46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b810967c9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69e78ae674a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e4832c840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BORGEN INVESTMENT GROUP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INVESTMENT GROUP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−998 911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9 283 686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208 667 358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208 677 881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 INVESTMENT HOLDINGS LLC  –  62,4 %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NORWAY LLC  –  37,6 %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985 386 196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 INVESTMENT GROUP NORWAY AS</a:t>
            </a:r>
          </a:p>
        </p:txBody>
      </p:sp>
    </p:spTree>
  </p:cSld>
  <p:clrMapOvr>
    <a:masterClrMapping xmlns:a="http://schemas.openxmlformats.org/drawingml/2006/main"/>
  </p:clrMapOvr>
</p:sld>
</file>