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58445c0e8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f51a165674053"/>
  </p:sldMasterIdLst>
  <p:sldIdLst>
    <p:sldId xmlns:r="http://schemas.openxmlformats.org/officeDocument/2006/relationships" id="256" r:id="Rc70030c4cf554da8"/>
    <p:sldId xmlns:r="http://schemas.openxmlformats.org/officeDocument/2006/relationships" id="257" r:id="Rb729e521f0944882"/>
    <p:sldId xmlns:r="http://schemas.openxmlformats.org/officeDocument/2006/relationships" id="258" r:id="R2cd954af6062473c"/>
    <p:sldId xmlns:r="http://schemas.openxmlformats.org/officeDocument/2006/relationships" id="259" r:id="R23a686734573428b"/>
    <p:sldId xmlns:r="http://schemas.openxmlformats.org/officeDocument/2006/relationships" id="260" r:id="Rb714a0893cd744c2"/>
    <p:sldId xmlns:r="http://schemas.openxmlformats.org/officeDocument/2006/relationships" id="261" r:id="Rc0731cd366644111"/>
    <p:sldId xmlns:r="http://schemas.openxmlformats.org/officeDocument/2006/relationships" id="262" r:id="R176ab40bae2444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f51a165674053" /><Relationship Type="http://schemas.openxmlformats.org/officeDocument/2006/relationships/slide" Target="/ppt/slides/slide1.xml" Id="Rc70030c4cf554da8" /><Relationship Type="http://schemas.openxmlformats.org/officeDocument/2006/relationships/slide" Target="/ppt/slides/slide2.xml" Id="Rb729e521f0944882" /><Relationship Type="http://schemas.openxmlformats.org/officeDocument/2006/relationships/slide" Target="/ppt/slides/slide3.xml" Id="R2cd954af6062473c" /><Relationship Type="http://schemas.openxmlformats.org/officeDocument/2006/relationships/slide" Target="/ppt/slides/slide4.xml" Id="R23a686734573428b" /><Relationship Type="http://schemas.openxmlformats.org/officeDocument/2006/relationships/slide" Target="/ppt/slides/slide5.xml" Id="Rb714a0893cd744c2" /><Relationship Type="http://schemas.openxmlformats.org/officeDocument/2006/relationships/slide" Target="/ppt/slides/slide6.xml" Id="Rc0731cd366644111" /><Relationship Type="http://schemas.openxmlformats.org/officeDocument/2006/relationships/slide" Target="/ppt/slides/slide7.xml" Id="R176ab40bae2444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cc318e19c46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b18d55a4847a4" /><Relationship Type="http://schemas.openxmlformats.org/officeDocument/2006/relationships/theme" Target="/ppt/slideMasters/theme/theme1.xml" Id="R9063341c1ba2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b18d55a48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eaccec56f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75104e737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dd07eac564d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a6ac490d4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39945dfd142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6b856327c49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be9c9ab64e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AANVIK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AANVIK EIENDOM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−818 698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−1 038 447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1 435 719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5 472 237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AANVIK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Punktumveien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985 389 934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AANVIK EIENDOM AS</a:t>
            </a:r>
          </a:p>
        </p:txBody>
      </p:sp>
    </p:spTree>
  </p:cSld>
  <p:clrMapOvr>
    <a:masterClrMapping xmlns:a="http://schemas.openxmlformats.org/drawingml/2006/main"/>
  </p:clrMapOvr>
</p:sld>
</file>