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f894e1b89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356d2f0104f66"/>
  </p:sldMasterIdLst>
  <p:sldIdLst>
    <p:sldId xmlns:r="http://schemas.openxmlformats.org/officeDocument/2006/relationships" id="256" r:id="R74e0e1a47c644b3e"/>
    <p:sldId xmlns:r="http://schemas.openxmlformats.org/officeDocument/2006/relationships" id="257" r:id="Rc785e31192b34adf"/>
    <p:sldId xmlns:r="http://schemas.openxmlformats.org/officeDocument/2006/relationships" id="258" r:id="Rf1facc658b144908"/>
    <p:sldId xmlns:r="http://schemas.openxmlformats.org/officeDocument/2006/relationships" id="259" r:id="R2939b9916169409f"/>
    <p:sldId xmlns:r="http://schemas.openxmlformats.org/officeDocument/2006/relationships" id="260" r:id="R8d83f952ae2c4450"/>
    <p:sldId xmlns:r="http://schemas.openxmlformats.org/officeDocument/2006/relationships" id="261" r:id="R704befc0cf3c4458"/>
    <p:sldId xmlns:r="http://schemas.openxmlformats.org/officeDocument/2006/relationships" id="262" r:id="Rf7948dff0eca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356d2f0104f66" /><Relationship Type="http://schemas.openxmlformats.org/officeDocument/2006/relationships/slide" Target="/ppt/slides/slide1.xml" Id="R74e0e1a47c644b3e" /><Relationship Type="http://schemas.openxmlformats.org/officeDocument/2006/relationships/slide" Target="/ppt/slides/slide2.xml" Id="Rc785e31192b34adf" /><Relationship Type="http://schemas.openxmlformats.org/officeDocument/2006/relationships/slide" Target="/ppt/slides/slide3.xml" Id="Rf1facc658b144908" /><Relationship Type="http://schemas.openxmlformats.org/officeDocument/2006/relationships/slide" Target="/ppt/slides/slide4.xml" Id="R2939b9916169409f" /><Relationship Type="http://schemas.openxmlformats.org/officeDocument/2006/relationships/slide" Target="/ppt/slides/slide5.xml" Id="R8d83f952ae2c4450" /><Relationship Type="http://schemas.openxmlformats.org/officeDocument/2006/relationships/slide" Target="/ppt/slides/slide6.xml" Id="R704befc0cf3c4458" /><Relationship Type="http://schemas.openxmlformats.org/officeDocument/2006/relationships/slide" Target="/ppt/slides/slide7.xml" Id="Rf7948dff0eca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7fae890d0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cad1e58e4b93" /><Relationship Type="http://schemas.openxmlformats.org/officeDocument/2006/relationships/theme" Target="/ppt/slideMasters/theme/theme1.xml" Id="R16b228e31d9c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ccad1e58e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331cb910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2b21ced22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b2ea536614a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ff835172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d4c14a52e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d60af552b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6e31ea5a2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G TILSETH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G TILSETH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TILSETH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MAGNE TILSETH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TILSETH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985 396 221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G TILSETH AS</a:t>
            </a:r>
          </a:p>
        </p:txBody>
      </p:sp>
    </p:spTree>
  </p:cSld>
  <p:clrMapOvr>
    <a:masterClrMapping xmlns:a="http://schemas.openxmlformats.org/drawingml/2006/main"/>
  </p:clrMapOvr>
</p:sld>
</file>