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479c8f3ccc40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6899a2e3c74a35"/>
  </p:sldMasterIdLst>
  <p:sldIdLst>
    <p:sldId xmlns:r="http://schemas.openxmlformats.org/officeDocument/2006/relationships" id="256" r:id="R5cd09ed054b14cd9"/>
    <p:sldId xmlns:r="http://schemas.openxmlformats.org/officeDocument/2006/relationships" id="257" r:id="Rccfe65c63bd54915"/>
    <p:sldId xmlns:r="http://schemas.openxmlformats.org/officeDocument/2006/relationships" id="258" r:id="R0d8306cea41744dd"/>
    <p:sldId xmlns:r="http://schemas.openxmlformats.org/officeDocument/2006/relationships" id="259" r:id="Rce76ed5c6dba4b97"/>
    <p:sldId xmlns:r="http://schemas.openxmlformats.org/officeDocument/2006/relationships" id="260" r:id="R6711d6267eb5442b"/>
    <p:sldId xmlns:r="http://schemas.openxmlformats.org/officeDocument/2006/relationships" id="261" r:id="R4f53eb6cd2ee45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899a2e3c74a35" /><Relationship Type="http://schemas.openxmlformats.org/officeDocument/2006/relationships/slide" Target="/ppt/slides/slide1.xml" Id="R5cd09ed054b14cd9" /><Relationship Type="http://schemas.openxmlformats.org/officeDocument/2006/relationships/slide" Target="/ppt/slides/slide2.xml" Id="Rccfe65c63bd54915" /><Relationship Type="http://schemas.openxmlformats.org/officeDocument/2006/relationships/slide" Target="/ppt/slides/slide3.xml" Id="R0d8306cea41744dd" /><Relationship Type="http://schemas.openxmlformats.org/officeDocument/2006/relationships/slide" Target="/ppt/slides/slide4.xml" Id="Rce76ed5c6dba4b97" /><Relationship Type="http://schemas.openxmlformats.org/officeDocument/2006/relationships/slide" Target="/ppt/slides/slide5.xml" Id="R6711d6267eb5442b" /><Relationship Type="http://schemas.openxmlformats.org/officeDocument/2006/relationships/slide" Target="/ppt/slides/slide6.xml" Id="R4f53eb6cd2ee45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517fd2bb2f41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c6c5b4bb041f9" /><Relationship Type="http://schemas.openxmlformats.org/officeDocument/2006/relationships/theme" Target="/ppt/slideMasters/theme/theme1.xml" Id="R1cc5af781c0440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ec6c5b4bb041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50982942e41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bcd9df5214c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d7ed8a08e45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179277ac740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18ab9d8b349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e3e10f2664b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SMOKKEN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SMOKKEN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BYE METTE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 ROY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985 400 539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SMOKKEN AS</a:t>
            </a:r>
          </a:p>
        </p:txBody>
      </p:sp>
    </p:spTree>
  </p:cSld>
  <p:clrMapOvr>
    <a:masterClrMapping xmlns:a="http://schemas.openxmlformats.org/drawingml/2006/main"/>
  </p:clrMapOvr>
</p:sld>
</file>