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4fc51e362c4e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9813131eaf840ea"/>
  </p:sldMasterIdLst>
  <p:sldIdLst>
    <p:sldId xmlns:r="http://schemas.openxmlformats.org/officeDocument/2006/relationships" id="256" r:id="R1dfb379e60cf4567"/>
    <p:sldId xmlns:r="http://schemas.openxmlformats.org/officeDocument/2006/relationships" id="257" r:id="Rbc67f06e304042ee"/>
    <p:sldId xmlns:r="http://schemas.openxmlformats.org/officeDocument/2006/relationships" id="258" r:id="Rff37f9fbeb284f05"/>
    <p:sldId xmlns:r="http://schemas.openxmlformats.org/officeDocument/2006/relationships" id="259" r:id="R464268d8ef344011"/>
    <p:sldId xmlns:r="http://schemas.openxmlformats.org/officeDocument/2006/relationships" id="260" r:id="Rf477b43dac4e44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813131eaf840ea" /><Relationship Type="http://schemas.openxmlformats.org/officeDocument/2006/relationships/slide" Target="/ppt/slides/slide1.xml" Id="R1dfb379e60cf4567" /><Relationship Type="http://schemas.openxmlformats.org/officeDocument/2006/relationships/slide" Target="/ppt/slides/slide2.xml" Id="Rbc67f06e304042ee" /><Relationship Type="http://schemas.openxmlformats.org/officeDocument/2006/relationships/slide" Target="/ppt/slides/slide3.xml" Id="Rff37f9fbeb284f05" /><Relationship Type="http://schemas.openxmlformats.org/officeDocument/2006/relationships/slide" Target="/ppt/slides/slide4.xml" Id="R464268d8ef344011" /><Relationship Type="http://schemas.openxmlformats.org/officeDocument/2006/relationships/slide" Target="/ppt/slides/slide5.xml" Id="Rf477b43dac4e44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ee83e2e8924e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1ab82e6e6c423f" /><Relationship Type="http://schemas.openxmlformats.org/officeDocument/2006/relationships/theme" Target="/ppt/slideMasters/theme/theme1.xml" Id="R742b91f0bb7446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1ab82e6e6c42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ef15e58ecd4b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2612d264ce48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97557e340943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41b162fca94b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c676616f242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PAUL STRØM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STRØM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STRØM ble etablert [år] og holder til i Melandsjø.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STRØM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STRØM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STRØM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Straumfjordsveien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7250 Melandsjø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44 53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985 412 421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PAUL STRØM</a:t>
            </a:r>
          </a:p>
        </p:txBody>
      </p:sp>
    </p:spTree>
  </p:cSld>
  <p:clrMapOvr>
    <a:masterClrMapping xmlns:a="http://schemas.openxmlformats.org/drawingml/2006/main"/>
  </p:clrMapOvr>
</p:sld>
</file>