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eca6f00f034c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52c765e7224459"/>
  </p:sldMasterIdLst>
  <p:sldIdLst>
    <p:sldId xmlns:r="http://schemas.openxmlformats.org/officeDocument/2006/relationships" id="256" r:id="R784acb335b434495"/>
    <p:sldId xmlns:r="http://schemas.openxmlformats.org/officeDocument/2006/relationships" id="257" r:id="Rf442170009444f20"/>
    <p:sldId xmlns:r="http://schemas.openxmlformats.org/officeDocument/2006/relationships" id="258" r:id="R753ee257d5d94b9e"/>
    <p:sldId xmlns:r="http://schemas.openxmlformats.org/officeDocument/2006/relationships" id="259" r:id="Rad30e16ae559438b"/>
    <p:sldId xmlns:r="http://schemas.openxmlformats.org/officeDocument/2006/relationships" id="260" r:id="Ra47ff527009547f5"/>
    <p:sldId xmlns:r="http://schemas.openxmlformats.org/officeDocument/2006/relationships" id="261" r:id="R829fd646de804fce"/>
    <p:sldId xmlns:r="http://schemas.openxmlformats.org/officeDocument/2006/relationships" id="262" r:id="R570d932fe35840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2c765e7224459" /><Relationship Type="http://schemas.openxmlformats.org/officeDocument/2006/relationships/slide" Target="/ppt/slides/slide1.xml" Id="R784acb335b434495" /><Relationship Type="http://schemas.openxmlformats.org/officeDocument/2006/relationships/slide" Target="/ppt/slides/slide2.xml" Id="Rf442170009444f20" /><Relationship Type="http://schemas.openxmlformats.org/officeDocument/2006/relationships/slide" Target="/ppt/slides/slide3.xml" Id="R753ee257d5d94b9e" /><Relationship Type="http://schemas.openxmlformats.org/officeDocument/2006/relationships/slide" Target="/ppt/slides/slide4.xml" Id="Rad30e16ae559438b" /><Relationship Type="http://schemas.openxmlformats.org/officeDocument/2006/relationships/slide" Target="/ppt/slides/slide5.xml" Id="Ra47ff527009547f5" /><Relationship Type="http://schemas.openxmlformats.org/officeDocument/2006/relationships/slide" Target="/ppt/slides/slide6.xml" Id="R829fd646de804fce" /><Relationship Type="http://schemas.openxmlformats.org/officeDocument/2006/relationships/slide" Target="/ppt/slides/slide7.xml" Id="R570d932fe35840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9004d2836545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3b515b1c84fc5" /><Relationship Type="http://schemas.openxmlformats.org/officeDocument/2006/relationships/theme" Target="/ppt/slideMasters/theme/theme1.xml" Id="Rfbdcd71b218841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83b515b1c84f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6370aa46643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fc9d70e9a4b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934a0f00440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e06770f7b4f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1c2881e1344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44a6cbd0a4f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42356ae4443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BIRKELAND STILASUTLEIE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STILASUTLEIE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STILASUTLEIE AS ble etablert [år] og holder til i Misje.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STILASUTLEIE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STILASUTLEIE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STILASUTLEIE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5 583 606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1 293 027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2 991 432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STILASUTLEIE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EVA MARIE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SVEIN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STILASUTLEIE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Misjevarden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5366 Misje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985 415 390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BIRKELAND STILASUTLEIE AS</a:t>
            </a:r>
          </a:p>
        </p:txBody>
      </p:sp>
    </p:spTree>
  </p:cSld>
  <p:clrMapOvr>
    <a:masterClrMapping xmlns:a="http://schemas.openxmlformats.org/drawingml/2006/main"/>
  </p:clrMapOvr>
</p:sld>
</file>