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ed4a5f024d40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b8ca09263a4c1b"/>
  </p:sldMasterIdLst>
  <p:sldIdLst>
    <p:sldId xmlns:r="http://schemas.openxmlformats.org/officeDocument/2006/relationships" id="256" r:id="Raa8df85fceae4d5c"/>
    <p:sldId xmlns:r="http://schemas.openxmlformats.org/officeDocument/2006/relationships" id="257" r:id="Rcbda462cfde6495d"/>
    <p:sldId xmlns:r="http://schemas.openxmlformats.org/officeDocument/2006/relationships" id="258" r:id="Re5d001e6729b4d64"/>
    <p:sldId xmlns:r="http://schemas.openxmlformats.org/officeDocument/2006/relationships" id="259" r:id="Rcea341b378ca467f"/>
    <p:sldId xmlns:r="http://schemas.openxmlformats.org/officeDocument/2006/relationships" id="260" r:id="R9c82c79b1db746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b8ca09263a4c1b" /><Relationship Type="http://schemas.openxmlformats.org/officeDocument/2006/relationships/slide" Target="/ppt/slides/slide1.xml" Id="Raa8df85fceae4d5c" /><Relationship Type="http://schemas.openxmlformats.org/officeDocument/2006/relationships/slide" Target="/ppt/slides/slide2.xml" Id="Rcbda462cfde6495d" /><Relationship Type="http://schemas.openxmlformats.org/officeDocument/2006/relationships/slide" Target="/ppt/slides/slide3.xml" Id="Re5d001e6729b4d64" /><Relationship Type="http://schemas.openxmlformats.org/officeDocument/2006/relationships/slide" Target="/ppt/slides/slide4.xml" Id="Rcea341b378ca467f" /><Relationship Type="http://schemas.openxmlformats.org/officeDocument/2006/relationships/slide" Target="/ppt/slides/slide5.xml" Id="R9c82c79b1db746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c04f2091704e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1af87f8524eed" /><Relationship Type="http://schemas.openxmlformats.org/officeDocument/2006/relationships/theme" Target="/ppt/slideMasters/theme/theme1.xml" Id="R5fc9ff72ad634e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31af87f8524e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b38de17874a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b64202a6a40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dcba824894a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daaf046d747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da5f0516543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JONNY VAA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JONNY VAA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JONNY VAA ble etablert [år] og holder til i Rjukan.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JONNY VAA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JONNY VAA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JONNY VAA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Åsmund Vinjes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3660 Rjukan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09 09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985 425 310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JONNY VAA</a:t>
            </a:r>
          </a:p>
        </p:txBody>
      </p:sp>
    </p:spTree>
  </p:cSld>
  <p:clrMapOvr>
    <a:masterClrMapping xmlns:a="http://schemas.openxmlformats.org/drawingml/2006/main"/>
  </p:clrMapOvr>
</p:sld>
</file>