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c210e702a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47d4eaac4c48bf"/>
  </p:sldMasterIdLst>
  <p:sldIdLst>
    <p:sldId xmlns:r="http://schemas.openxmlformats.org/officeDocument/2006/relationships" id="256" r:id="Rd8df054024c840be"/>
    <p:sldId xmlns:r="http://schemas.openxmlformats.org/officeDocument/2006/relationships" id="257" r:id="Rf78dd4d56a0b4198"/>
    <p:sldId xmlns:r="http://schemas.openxmlformats.org/officeDocument/2006/relationships" id="258" r:id="Rfdf942a450b04bda"/>
    <p:sldId xmlns:r="http://schemas.openxmlformats.org/officeDocument/2006/relationships" id="259" r:id="Rfde77b6738c347ae"/>
    <p:sldId xmlns:r="http://schemas.openxmlformats.org/officeDocument/2006/relationships" id="260" r:id="Ra7ff535d954242d7"/>
    <p:sldId xmlns:r="http://schemas.openxmlformats.org/officeDocument/2006/relationships" id="261" r:id="Raa4bd5e9c5b4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7d4eaac4c48bf" /><Relationship Type="http://schemas.openxmlformats.org/officeDocument/2006/relationships/slide" Target="/ppt/slides/slide1.xml" Id="Rd8df054024c840be" /><Relationship Type="http://schemas.openxmlformats.org/officeDocument/2006/relationships/slide" Target="/ppt/slides/slide2.xml" Id="Rf78dd4d56a0b4198" /><Relationship Type="http://schemas.openxmlformats.org/officeDocument/2006/relationships/slide" Target="/ppt/slides/slide3.xml" Id="Rfdf942a450b04bda" /><Relationship Type="http://schemas.openxmlformats.org/officeDocument/2006/relationships/slide" Target="/ppt/slides/slide4.xml" Id="Rfde77b6738c347ae" /><Relationship Type="http://schemas.openxmlformats.org/officeDocument/2006/relationships/slide" Target="/ppt/slides/slide5.xml" Id="Ra7ff535d954242d7" /><Relationship Type="http://schemas.openxmlformats.org/officeDocument/2006/relationships/slide" Target="/ppt/slides/slide6.xml" Id="Raa4bd5e9c5b4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83bc7da7d46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f26bbeca840f6" /><Relationship Type="http://schemas.openxmlformats.org/officeDocument/2006/relationships/theme" Target="/ppt/slideMasters/theme/theme1.xml" Id="R84a0f15db53c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f26bbeca8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d4316932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f3c280b53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93cd1f9c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e2ee2b262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bd40492a5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60c848b1649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22/24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985 430 764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 KAPITAL AS</a:t>
            </a:r>
          </a:p>
        </p:txBody>
      </p:sp>
    </p:spTree>
  </p:cSld>
  <p:clrMapOvr>
    <a:masterClrMapping xmlns:a="http://schemas.openxmlformats.org/drawingml/2006/main"/>
  </p:clrMapOvr>
</p:sld>
</file>