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4748dd302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a6a9850ad40b9"/>
  </p:sldMasterIdLst>
  <p:sldIdLst>
    <p:sldId xmlns:r="http://schemas.openxmlformats.org/officeDocument/2006/relationships" id="256" r:id="Rc76c21fca2bf49aa"/>
    <p:sldId xmlns:r="http://schemas.openxmlformats.org/officeDocument/2006/relationships" id="257" r:id="R9d3a63f91aa44dc4"/>
    <p:sldId xmlns:r="http://schemas.openxmlformats.org/officeDocument/2006/relationships" id="258" r:id="Rd1dd0f3c31cb4ca7"/>
    <p:sldId xmlns:r="http://schemas.openxmlformats.org/officeDocument/2006/relationships" id="259" r:id="Ra4bb2ff387a8428f"/>
    <p:sldId xmlns:r="http://schemas.openxmlformats.org/officeDocument/2006/relationships" id="260" r:id="R27268ea4f04c42cd"/>
    <p:sldId xmlns:r="http://schemas.openxmlformats.org/officeDocument/2006/relationships" id="261" r:id="Red1b19ee6b2b4a7f"/>
    <p:sldId xmlns:r="http://schemas.openxmlformats.org/officeDocument/2006/relationships" id="262" r:id="R163c0e3cbc2d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a6a9850ad40b9" /><Relationship Type="http://schemas.openxmlformats.org/officeDocument/2006/relationships/slide" Target="/ppt/slides/slide1.xml" Id="Rc76c21fca2bf49aa" /><Relationship Type="http://schemas.openxmlformats.org/officeDocument/2006/relationships/slide" Target="/ppt/slides/slide2.xml" Id="R9d3a63f91aa44dc4" /><Relationship Type="http://schemas.openxmlformats.org/officeDocument/2006/relationships/slide" Target="/ppt/slides/slide3.xml" Id="Rd1dd0f3c31cb4ca7" /><Relationship Type="http://schemas.openxmlformats.org/officeDocument/2006/relationships/slide" Target="/ppt/slides/slide4.xml" Id="Ra4bb2ff387a8428f" /><Relationship Type="http://schemas.openxmlformats.org/officeDocument/2006/relationships/slide" Target="/ppt/slides/slide5.xml" Id="R27268ea4f04c42cd" /><Relationship Type="http://schemas.openxmlformats.org/officeDocument/2006/relationships/slide" Target="/ppt/slides/slide6.xml" Id="Red1b19ee6b2b4a7f" /><Relationship Type="http://schemas.openxmlformats.org/officeDocument/2006/relationships/slide" Target="/ppt/slides/slide7.xml" Id="R163c0e3cbc2d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d0e9c2e20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0bcc7efa405e" /><Relationship Type="http://schemas.openxmlformats.org/officeDocument/2006/relationships/theme" Target="/ppt/slideMasters/theme/theme1.xml" Id="R240b8207e1d1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90bcc7efa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169d2f83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98fb8847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02ceb5d4f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899df946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626902417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05cbc3dd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4aac6a29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4 943 368 000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6 331 285 000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ROSASEAE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22/24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985 430 764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 KAPITAL AS</a:t>
            </a:r>
          </a:p>
        </p:txBody>
      </p:sp>
    </p:spTree>
  </p:cSld>
  <p:clrMapOvr>
    <a:masterClrMapping xmlns:a="http://schemas.openxmlformats.org/drawingml/2006/main"/>
  </p:clrMapOvr>
</p:sld>
</file>