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e93e24ae045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597efc56bb4db5"/>
  </p:sldMasterIdLst>
  <p:sldIdLst>
    <p:sldId xmlns:r="http://schemas.openxmlformats.org/officeDocument/2006/relationships" id="256" r:id="R198edcc7e99c4790"/>
    <p:sldId xmlns:r="http://schemas.openxmlformats.org/officeDocument/2006/relationships" id="257" r:id="R6074243528b34850"/>
    <p:sldId xmlns:r="http://schemas.openxmlformats.org/officeDocument/2006/relationships" id="258" r:id="R1ea211a21cb540af"/>
    <p:sldId xmlns:r="http://schemas.openxmlformats.org/officeDocument/2006/relationships" id="259" r:id="Racbacd908fd54b96"/>
    <p:sldId xmlns:r="http://schemas.openxmlformats.org/officeDocument/2006/relationships" id="260" r:id="Rc54f73a389f94618"/>
    <p:sldId xmlns:r="http://schemas.openxmlformats.org/officeDocument/2006/relationships" id="261" r:id="R36887f62424743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97efc56bb4db5" /><Relationship Type="http://schemas.openxmlformats.org/officeDocument/2006/relationships/slide" Target="/ppt/slides/slide1.xml" Id="R198edcc7e99c4790" /><Relationship Type="http://schemas.openxmlformats.org/officeDocument/2006/relationships/slide" Target="/ppt/slides/slide2.xml" Id="R6074243528b34850" /><Relationship Type="http://schemas.openxmlformats.org/officeDocument/2006/relationships/slide" Target="/ppt/slides/slide3.xml" Id="R1ea211a21cb540af" /><Relationship Type="http://schemas.openxmlformats.org/officeDocument/2006/relationships/slide" Target="/ppt/slides/slide4.xml" Id="Racbacd908fd54b96" /><Relationship Type="http://schemas.openxmlformats.org/officeDocument/2006/relationships/slide" Target="/ppt/slides/slide5.xml" Id="Rc54f73a389f94618" /><Relationship Type="http://schemas.openxmlformats.org/officeDocument/2006/relationships/slide" Target="/ppt/slides/slide6.xml" Id="R36887f62424743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190b4b6e64d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1385116084477" /><Relationship Type="http://schemas.openxmlformats.org/officeDocument/2006/relationships/theme" Target="/ppt/slideMasters/theme/theme1.xml" Id="R5090dd6fe63b42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9138511608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0bc1b7c31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49e585c8e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4909284b8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22f929c2c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5d3a8829646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a19d2737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GLASSFORUM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MORTEN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NILSSEN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Kvernesveien 1095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985 437 548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GLASSFORUM AS</a:t>
            </a:r>
          </a:p>
        </p:txBody>
      </p:sp>
    </p:spTree>
  </p:cSld>
  <p:clrMapOvr>
    <a:masterClrMapping xmlns:a="http://schemas.openxmlformats.org/drawingml/2006/main"/>
  </p:clrMapOvr>
</p:sld>
</file>