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f004cafca24d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6249fc32204830"/>
  </p:sldMasterIdLst>
  <p:sldIdLst>
    <p:sldId xmlns:r="http://schemas.openxmlformats.org/officeDocument/2006/relationships" id="256" r:id="Rbf2fd64237524629"/>
    <p:sldId xmlns:r="http://schemas.openxmlformats.org/officeDocument/2006/relationships" id="257" r:id="Re3f6f1ba6ca24f03"/>
    <p:sldId xmlns:r="http://schemas.openxmlformats.org/officeDocument/2006/relationships" id="258" r:id="Rbf9dc140e9ae430d"/>
    <p:sldId xmlns:r="http://schemas.openxmlformats.org/officeDocument/2006/relationships" id="259" r:id="Rbb93cea844f74420"/>
    <p:sldId xmlns:r="http://schemas.openxmlformats.org/officeDocument/2006/relationships" id="260" r:id="R79e26052144e4830"/>
    <p:sldId xmlns:r="http://schemas.openxmlformats.org/officeDocument/2006/relationships" id="261" r:id="R5bba4c4bc9d94b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249fc32204830" /><Relationship Type="http://schemas.openxmlformats.org/officeDocument/2006/relationships/slide" Target="/ppt/slides/slide1.xml" Id="Rbf2fd64237524629" /><Relationship Type="http://schemas.openxmlformats.org/officeDocument/2006/relationships/slide" Target="/ppt/slides/slide2.xml" Id="Re3f6f1ba6ca24f03" /><Relationship Type="http://schemas.openxmlformats.org/officeDocument/2006/relationships/slide" Target="/ppt/slides/slide3.xml" Id="Rbf9dc140e9ae430d" /><Relationship Type="http://schemas.openxmlformats.org/officeDocument/2006/relationships/slide" Target="/ppt/slides/slide4.xml" Id="Rbb93cea844f74420" /><Relationship Type="http://schemas.openxmlformats.org/officeDocument/2006/relationships/slide" Target="/ppt/slides/slide5.xml" Id="R79e26052144e4830" /><Relationship Type="http://schemas.openxmlformats.org/officeDocument/2006/relationships/slide" Target="/ppt/slides/slide6.xml" Id="R5bba4c4bc9d94b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dbc193cd7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bd8bee40f4ac0" /><Relationship Type="http://schemas.openxmlformats.org/officeDocument/2006/relationships/theme" Target="/ppt/slideMasters/theme/theme1.xml" Id="R25a7a87a06264e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fbd8bee40f4a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b1d354bb241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11f2e7a4b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4e95acfe54c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0385d10e5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e498a22484e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6014a80324f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MJØLKERÅEN 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MJØLKERÅEN 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−375 947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−1 321 889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18 199 148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985 441 413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