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02d177a052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a41a1b03447d2"/>
  </p:sldMasterIdLst>
  <p:sldIdLst>
    <p:sldId xmlns:r="http://schemas.openxmlformats.org/officeDocument/2006/relationships" id="256" r:id="R2190fb5a99bf445b"/>
    <p:sldId xmlns:r="http://schemas.openxmlformats.org/officeDocument/2006/relationships" id="257" r:id="R2e949eff68314033"/>
    <p:sldId xmlns:r="http://schemas.openxmlformats.org/officeDocument/2006/relationships" id="258" r:id="Rb607dfe939ba4275"/>
    <p:sldId xmlns:r="http://schemas.openxmlformats.org/officeDocument/2006/relationships" id="259" r:id="R8f442b8f53ba47c4"/>
    <p:sldId xmlns:r="http://schemas.openxmlformats.org/officeDocument/2006/relationships" id="260" r:id="Rb62727659a3348c7"/>
    <p:sldId xmlns:r="http://schemas.openxmlformats.org/officeDocument/2006/relationships" id="261" r:id="Ree3e96d74979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a41a1b03447d2" /><Relationship Type="http://schemas.openxmlformats.org/officeDocument/2006/relationships/slide" Target="/ppt/slides/slide1.xml" Id="R2190fb5a99bf445b" /><Relationship Type="http://schemas.openxmlformats.org/officeDocument/2006/relationships/slide" Target="/ppt/slides/slide2.xml" Id="R2e949eff68314033" /><Relationship Type="http://schemas.openxmlformats.org/officeDocument/2006/relationships/slide" Target="/ppt/slides/slide3.xml" Id="Rb607dfe939ba4275" /><Relationship Type="http://schemas.openxmlformats.org/officeDocument/2006/relationships/slide" Target="/ppt/slides/slide4.xml" Id="R8f442b8f53ba47c4" /><Relationship Type="http://schemas.openxmlformats.org/officeDocument/2006/relationships/slide" Target="/ppt/slides/slide5.xml" Id="Rb62727659a3348c7" /><Relationship Type="http://schemas.openxmlformats.org/officeDocument/2006/relationships/slide" Target="/ppt/slides/slide6.xml" Id="Ree3e96d74979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382bf989349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1622c7af44870" /><Relationship Type="http://schemas.openxmlformats.org/officeDocument/2006/relationships/theme" Target="/ppt/slideMasters/theme/theme1.xml" Id="Re97273bb5cff43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1622c7af4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d3a1a3dc3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688a0cf4c40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450f169214b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adb7702b6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af78b4f9e40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c841ed40f49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CODEX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985 447 012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COSE AS</a:t>
            </a:r>
          </a:p>
        </p:txBody>
      </p:sp>
    </p:spTree>
  </p:cSld>
  <p:clrMapOvr>
    <a:masterClrMapping xmlns:a="http://schemas.openxmlformats.org/drawingml/2006/main"/>
  </p:clrMapOvr>
</p:sld>
</file>