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2c869612a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72cfacac3406d"/>
  </p:sldMasterIdLst>
  <p:sldIdLst>
    <p:sldId xmlns:r="http://schemas.openxmlformats.org/officeDocument/2006/relationships" id="256" r:id="Rb9a608b64e5d413b"/>
    <p:sldId xmlns:r="http://schemas.openxmlformats.org/officeDocument/2006/relationships" id="257" r:id="R805518bcc13b43da"/>
    <p:sldId xmlns:r="http://schemas.openxmlformats.org/officeDocument/2006/relationships" id="258" r:id="R4aa1a83cc2e040f3"/>
    <p:sldId xmlns:r="http://schemas.openxmlformats.org/officeDocument/2006/relationships" id="259" r:id="R84e3b889884d48a5"/>
    <p:sldId xmlns:r="http://schemas.openxmlformats.org/officeDocument/2006/relationships" id="260" r:id="R05073431deaa4236"/>
    <p:sldId xmlns:r="http://schemas.openxmlformats.org/officeDocument/2006/relationships" id="261" r:id="R96a117e8458e4b4a"/>
    <p:sldId xmlns:r="http://schemas.openxmlformats.org/officeDocument/2006/relationships" id="262" r:id="R12ceb28187a5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72cfacac3406d" /><Relationship Type="http://schemas.openxmlformats.org/officeDocument/2006/relationships/slide" Target="/ppt/slides/slide1.xml" Id="Rb9a608b64e5d413b" /><Relationship Type="http://schemas.openxmlformats.org/officeDocument/2006/relationships/slide" Target="/ppt/slides/slide2.xml" Id="R805518bcc13b43da" /><Relationship Type="http://schemas.openxmlformats.org/officeDocument/2006/relationships/slide" Target="/ppt/slides/slide3.xml" Id="R4aa1a83cc2e040f3" /><Relationship Type="http://schemas.openxmlformats.org/officeDocument/2006/relationships/slide" Target="/ppt/slides/slide4.xml" Id="R84e3b889884d48a5" /><Relationship Type="http://schemas.openxmlformats.org/officeDocument/2006/relationships/slide" Target="/ppt/slides/slide5.xml" Id="R05073431deaa4236" /><Relationship Type="http://schemas.openxmlformats.org/officeDocument/2006/relationships/slide" Target="/ppt/slides/slide6.xml" Id="R96a117e8458e4b4a" /><Relationship Type="http://schemas.openxmlformats.org/officeDocument/2006/relationships/slide" Target="/ppt/slides/slide7.xml" Id="R12ceb28187a5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3ef3d989d44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264d3381a4c94" /><Relationship Type="http://schemas.openxmlformats.org/officeDocument/2006/relationships/theme" Target="/ppt/slideMasters/theme/theme1.xml" Id="R9ad972a0b5e4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264d3381a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9ec81e845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f2ea177c2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635ec48c3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affe81e8247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9fa7919e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092d1227c4c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636d3c61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KAISERVICE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KAISERVICE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13 882 534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−630 629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1 141 941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5 889 382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MIDTZØEN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ØVREEIDE JARLE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985 449 538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KAISERVICE AS</a:t>
            </a:r>
          </a:p>
        </p:txBody>
      </p:sp>
    </p:spTree>
  </p:cSld>
  <p:clrMapOvr>
    <a:masterClrMapping xmlns:a="http://schemas.openxmlformats.org/drawingml/2006/main"/>
  </p:clrMapOvr>
</p:sld>
</file>