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6f617d0790f45f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30067533cc44889"/>
  </p:sldMasterIdLst>
  <p:sldIdLst>
    <p:sldId xmlns:r="http://schemas.openxmlformats.org/officeDocument/2006/relationships" id="256" r:id="R9aa4aa0287724e00"/>
    <p:sldId xmlns:r="http://schemas.openxmlformats.org/officeDocument/2006/relationships" id="257" r:id="R656e7df2633c4188"/>
    <p:sldId xmlns:r="http://schemas.openxmlformats.org/officeDocument/2006/relationships" id="258" r:id="Rfa47dfce75264db7"/>
    <p:sldId xmlns:r="http://schemas.openxmlformats.org/officeDocument/2006/relationships" id="259" r:id="R3be383205a49400c"/>
    <p:sldId xmlns:r="http://schemas.openxmlformats.org/officeDocument/2006/relationships" id="260" r:id="R04e8341d7a3340e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30067533cc44889" /><Relationship Type="http://schemas.openxmlformats.org/officeDocument/2006/relationships/slide" Target="/ppt/slides/slide1.xml" Id="R9aa4aa0287724e00" /><Relationship Type="http://schemas.openxmlformats.org/officeDocument/2006/relationships/slide" Target="/ppt/slides/slide2.xml" Id="R656e7df2633c4188" /><Relationship Type="http://schemas.openxmlformats.org/officeDocument/2006/relationships/slide" Target="/ppt/slides/slide3.xml" Id="Rfa47dfce75264db7" /><Relationship Type="http://schemas.openxmlformats.org/officeDocument/2006/relationships/slide" Target="/ppt/slides/slide4.xml" Id="R3be383205a49400c" /><Relationship Type="http://schemas.openxmlformats.org/officeDocument/2006/relationships/slide" Target="/ppt/slides/slide5.xml" Id="R04e8341d7a3340e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498346c397d408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9f4b4d4f364165" /><Relationship Type="http://schemas.openxmlformats.org/officeDocument/2006/relationships/theme" Target="/ppt/slideMasters/theme/theme1.xml" Id="Rd686e6bb0ca947e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b9f4b4d4f36416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b13e8974a0405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de74d158374ee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33da3434fc4da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f2fcec032f453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7670dc7e63444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BORA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BORA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BORA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BORA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BORA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BORA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985 453 012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BORA AS</a:t>
            </a:r>
          </a:p>
        </p:txBody>
      </p:sp>
    </p:spTree>
  </p:cSld>
  <p:clrMapOvr>
    <a:masterClrMapping xmlns:a="http://schemas.openxmlformats.org/drawingml/2006/main"/>
  </p:clrMapOvr>
</p:sld>
</file>