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48071a0ee3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b0de0c97b4d8b"/>
  </p:sldMasterIdLst>
  <p:sldIdLst>
    <p:sldId xmlns:r="http://schemas.openxmlformats.org/officeDocument/2006/relationships" id="256" r:id="Rb7a0265ec4b94287"/>
    <p:sldId xmlns:r="http://schemas.openxmlformats.org/officeDocument/2006/relationships" id="257" r:id="R83842ebf329a42c8"/>
    <p:sldId xmlns:r="http://schemas.openxmlformats.org/officeDocument/2006/relationships" id="258" r:id="R3418dda04264450d"/>
    <p:sldId xmlns:r="http://schemas.openxmlformats.org/officeDocument/2006/relationships" id="259" r:id="R8789d7751f3548dd"/>
    <p:sldId xmlns:r="http://schemas.openxmlformats.org/officeDocument/2006/relationships" id="260" r:id="R514b02059a7b4560"/>
    <p:sldId xmlns:r="http://schemas.openxmlformats.org/officeDocument/2006/relationships" id="261" r:id="R7c86de335d4f4c2b"/>
    <p:sldId xmlns:r="http://schemas.openxmlformats.org/officeDocument/2006/relationships" id="262" r:id="R1a143b00d91d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b0de0c97b4d8b" /><Relationship Type="http://schemas.openxmlformats.org/officeDocument/2006/relationships/slide" Target="/ppt/slides/slide1.xml" Id="Rb7a0265ec4b94287" /><Relationship Type="http://schemas.openxmlformats.org/officeDocument/2006/relationships/slide" Target="/ppt/slides/slide2.xml" Id="R83842ebf329a42c8" /><Relationship Type="http://schemas.openxmlformats.org/officeDocument/2006/relationships/slide" Target="/ppt/slides/slide3.xml" Id="R3418dda04264450d" /><Relationship Type="http://schemas.openxmlformats.org/officeDocument/2006/relationships/slide" Target="/ppt/slides/slide4.xml" Id="R8789d7751f3548dd" /><Relationship Type="http://schemas.openxmlformats.org/officeDocument/2006/relationships/slide" Target="/ppt/slides/slide5.xml" Id="R514b02059a7b4560" /><Relationship Type="http://schemas.openxmlformats.org/officeDocument/2006/relationships/slide" Target="/ppt/slides/slide6.xml" Id="R7c86de335d4f4c2b" /><Relationship Type="http://schemas.openxmlformats.org/officeDocument/2006/relationships/slide" Target="/ppt/slides/slide7.xml" Id="R1a143b00d91d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cd79c4464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b28b7e6b14bd3" /><Relationship Type="http://schemas.openxmlformats.org/officeDocument/2006/relationships/theme" Target="/ppt/slideMasters/theme/theme1.xml" Id="R7be951a55dd141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b28b7e6b1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b8d69a36d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852c0a20c4d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02aa57bf6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3ab7b0d98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a2facaf464c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51e20ddfe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fc4686c79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BOCCACCIO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BOCCACCIO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10 989 398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13 014 165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FIDELINO RAMON MELO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Fjordalléen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33 80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bcc@bcc.as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www.bcc.as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985 453 349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BOCCACCIO CONSULTING AS</a:t>
            </a:r>
          </a:p>
        </p:txBody>
      </p:sp>
    </p:spTree>
  </p:cSld>
  <p:clrMapOvr>
    <a:masterClrMapping xmlns:a="http://schemas.openxmlformats.org/drawingml/2006/main"/>
  </p:clrMapOvr>
</p:sld>
</file>