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12b804758748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9beaafcd2d4710"/>
  </p:sldMasterIdLst>
  <p:sldIdLst>
    <p:sldId xmlns:r="http://schemas.openxmlformats.org/officeDocument/2006/relationships" id="256" r:id="R3a1b14dc39884d70"/>
    <p:sldId xmlns:r="http://schemas.openxmlformats.org/officeDocument/2006/relationships" id="257" r:id="Raab8c39c8e394ddb"/>
    <p:sldId xmlns:r="http://schemas.openxmlformats.org/officeDocument/2006/relationships" id="258" r:id="R0b73ad5f49864f1c"/>
    <p:sldId xmlns:r="http://schemas.openxmlformats.org/officeDocument/2006/relationships" id="259" r:id="R49ca8860d92a40f6"/>
    <p:sldId xmlns:r="http://schemas.openxmlformats.org/officeDocument/2006/relationships" id="260" r:id="R6045c9b92bf24b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9beaafcd2d4710" /><Relationship Type="http://schemas.openxmlformats.org/officeDocument/2006/relationships/slide" Target="/ppt/slides/slide1.xml" Id="R3a1b14dc39884d70" /><Relationship Type="http://schemas.openxmlformats.org/officeDocument/2006/relationships/slide" Target="/ppt/slides/slide2.xml" Id="Raab8c39c8e394ddb" /><Relationship Type="http://schemas.openxmlformats.org/officeDocument/2006/relationships/slide" Target="/ppt/slides/slide3.xml" Id="R0b73ad5f49864f1c" /><Relationship Type="http://schemas.openxmlformats.org/officeDocument/2006/relationships/slide" Target="/ppt/slides/slide4.xml" Id="R49ca8860d92a40f6" /><Relationship Type="http://schemas.openxmlformats.org/officeDocument/2006/relationships/slide" Target="/ppt/slides/slide5.xml" Id="R6045c9b92bf24b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5a6e7fbc15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b7a80df4041cd" /><Relationship Type="http://schemas.openxmlformats.org/officeDocument/2006/relationships/theme" Target="/ppt/slideMasters/theme/theme1.xml" Id="Racac1fb890a54d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b7a80df4041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cb02c16bb42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a4f0b2b6b4b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440f5a6a6741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c2cb5aa88f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f436e8b6d43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FÆRDER FÅR  VILLSAU I VESTFOLD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FÅR  VILLSAU I VESTFOLD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FÆRDER FÅR  VILLSAU I VESTFOLD DA ble etablert [år] og holder til i Hvasser.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FÅR  VILLSAU I VESTFOLD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FÅR  VILLSAU I VESTFOLD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FÅR  VILLSAU I VESTFOLD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Jørestrandveien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3148 Hvasser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39 29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985 454 450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FÆRDER FÅR  VILLSAU I VESTFOLD DA</a:t>
            </a:r>
          </a:p>
        </p:txBody>
      </p:sp>
    </p:spTree>
  </p:cSld>
  <p:clrMapOvr>
    <a:masterClrMapping xmlns:a="http://schemas.openxmlformats.org/drawingml/2006/main"/>
  </p:clrMapOvr>
</p:sld>
</file>