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f75d22369314c9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45ea58d534941bf"/>
  </p:sldMasterIdLst>
  <p:sldIdLst>
    <p:sldId xmlns:r="http://schemas.openxmlformats.org/officeDocument/2006/relationships" id="256" r:id="R9f18f2e247ab48d4"/>
    <p:sldId xmlns:r="http://schemas.openxmlformats.org/officeDocument/2006/relationships" id="257" r:id="Rd539e9bdbaf24311"/>
    <p:sldId xmlns:r="http://schemas.openxmlformats.org/officeDocument/2006/relationships" id="258" r:id="Ra06cb9a6118c408e"/>
    <p:sldId xmlns:r="http://schemas.openxmlformats.org/officeDocument/2006/relationships" id="259" r:id="R0685e1b92f33469f"/>
    <p:sldId xmlns:r="http://schemas.openxmlformats.org/officeDocument/2006/relationships" id="260" r:id="R82756c7003a84e76"/>
    <p:sldId xmlns:r="http://schemas.openxmlformats.org/officeDocument/2006/relationships" id="261" r:id="R8413535e16304b4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5ea58d534941bf" /><Relationship Type="http://schemas.openxmlformats.org/officeDocument/2006/relationships/slide" Target="/ppt/slides/slide1.xml" Id="R9f18f2e247ab48d4" /><Relationship Type="http://schemas.openxmlformats.org/officeDocument/2006/relationships/slide" Target="/ppt/slides/slide2.xml" Id="Rd539e9bdbaf24311" /><Relationship Type="http://schemas.openxmlformats.org/officeDocument/2006/relationships/slide" Target="/ppt/slides/slide3.xml" Id="Ra06cb9a6118c408e" /><Relationship Type="http://schemas.openxmlformats.org/officeDocument/2006/relationships/slide" Target="/ppt/slides/slide4.xml" Id="R0685e1b92f33469f" /><Relationship Type="http://schemas.openxmlformats.org/officeDocument/2006/relationships/slide" Target="/ppt/slides/slide5.xml" Id="R82756c7003a84e76" /><Relationship Type="http://schemas.openxmlformats.org/officeDocument/2006/relationships/slide" Target="/ppt/slides/slide6.xml" Id="R8413535e16304b4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0a73be8a474e2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c9a4b6c9254230" /><Relationship Type="http://schemas.openxmlformats.org/officeDocument/2006/relationships/theme" Target="/ppt/slideMasters/theme/theme1.xml" Id="Re498550cdf5f4d0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fc9a4b6c925423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5dd6316d734f5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5ee5cc0537432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88d3184ad24c0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802153800e4f4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31eaef89fc492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c4ace2879a415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ÅKROKEN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ÅKROKEN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ÅKROKEN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ÅKROKEN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ÅKROKEN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ÅKROKEN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ANDERSEN PER C CONRADI  –  34,0 %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EFTESTØL TORLEIV  –  33,0 %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REFSETH ØYSTEIN  –  33,0 %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ÅKROKEN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985 458 707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ÅKROKEN AS</a:t>
            </a:r>
          </a:p>
        </p:txBody>
      </p:sp>
    </p:spTree>
  </p:cSld>
  <p:clrMapOvr>
    <a:masterClrMapping xmlns:a="http://schemas.openxmlformats.org/drawingml/2006/main"/>
  </p:clrMapOvr>
</p:sld>
</file>