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dfb1f4ea1d45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c8ad62fabc44c7"/>
  </p:sldMasterIdLst>
  <p:sldIdLst>
    <p:sldId xmlns:r="http://schemas.openxmlformats.org/officeDocument/2006/relationships" id="256" r:id="Rfb0eb3d73280432e"/>
    <p:sldId xmlns:r="http://schemas.openxmlformats.org/officeDocument/2006/relationships" id="257" r:id="R357fd7e7adc94cb8"/>
    <p:sldId xmlns:r="http://schemas.openxmlformats.org/officeDocument/2006/relationships" id="258" r:id="Rdf334589dbc94a27"/>
    <p:sldId xmlns:r="http://schemas.openxmlformats.org/officeDocument/2006/relationships" id="259" r:id="Rd1e7d542c893439f"/>
    <p:sldId xmlns:r="http://schemas.openxmlformats.org/officeDocument/2006/relationships" id="260" r:id="R4d39f3ab85e14c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c8ad62fabc44c7" /><Relationship Type="http://schemas.openxmlformats.org/officeDocument/2006/relationships/slide" Target="/ppt/slides/slide1.xml" Id="Rfb0eb3d73280432e" /><Relationship Type="http://schemas.openxmlformats.org/officeDocument/2006/relationships/slide" Target="/ppt/slides/slide2.xml" Id="R357fd7e7adc94cb8" /><Relationship Type="http://schemas.openxmlformats.org/officeDocument/2006/relationships/slide" Target="/ppt/slides/slide3.xml" Id="Rdf334589dbc94a27" /><Relationship Type="http://schemas.openxmlformats.org/officeDocument/2006/relationships/slide" Target="/ppt/slides/slide4.xml" Id="Rd1e7d542c893439f" /><Relationship Type="http://schemas.openxmlformats.org/officeDocument/2006/relationships/slide" Target="/ppt/slides/slide5.xml" Id="R4d39f3ab85e14c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d2f6af00c04a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fda06317274954" /><Relationship Type="http://schemas.openxmlformats.org/officeDocument/2006/relationships/theme" Target="/ppt/slideMasters/theme/theme1.xml" Id="R63c7fd0f0ff7445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fda063172749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7f2835771a4e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8944f43c0043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69b787b8ad4e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634330476641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243135440145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SNØRYDDING 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SNØRYDDING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SNØRYDDING 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SNØRYDDING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SNØRYDDING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SNØRYDDING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985 458 758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SNØRYDDING SERVICE AS</a:t>
            </a:r>
          </a:p>
        </p:txBody>
      </p:sp>
    </p:spTree>
  </p:cSld>
  <p:clrMapOvr>
    <a:masterClrMapping xmlns:a="http://schemas.openxmlformats.org/drawingml/2006/main"/>
  </p:clrMapOvr>
</p:sld>
</file>