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0234d0823748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e762f130464c37"/>
  </p:sldMasterIdLst>
  <p:sldIdLst>
    <p:sldId xmlns:r="http://schemas.openxmlformats.org/officeDocument/2006/relationships" id="256" r:id="R8e022b990f094be9"/>
    <p:sldId xmlns:r="http://schemas.openxmlformats.org/officeDocument/2006/relationships" id="257" r:id="Ra088bbf2392147e5"/>
    <p:sldId xmlns:r="http://schemas.openxmlformats.org/officeDocument/2006/relationships" id="258" r:id="R262644e355d7456c"/>
    <p:sldId xmlns:r="http://schemas.openxmlformats.org/officeDocument/2006/relationships" id="259" r:id="R7a4bcbeddbab44de"/>
    <p:sldId xmlns:r="http://schemas.openxmlformats.org/officeDocument/2006/relationships" id="260" r:id="R93bb6f7269bb4cd4"/>
    <p:sldId xmlns:r="http://schemas.openxmlformats.org/officeDocument/2006/relationships" id="261" r:id="R063cd5fff25b47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762f130464c37" /><Relationship Type="http://schemas.openxmlformats.org/officeDocument/2006/relationships/slide" Target="/ppt/slides/slide1.xml" Id="R8e022b990f094be9" /><Relationship Type="http://schemas.openxmlformats.org/officeDocument/2006/relationships/slide" Target="/ppt/slides/slide2.xml" Id="Ra088bbf2392147e5" /><Relationship Type="http://schemas.openxmlformats.org/officeDocument/2006/relationships/slide" Target="/ppt/slides/slide3.xml" Id="R262644e355d7456c" /><Relationship Type="http://schemas.openxmlformats.org/officeDocument/2006/relationships/slide" Target="/ppt/slides/slide4.xml" Id="R7a4bcbeddbab44de" /><Relationship Type="http://schemas.openxmlformats.org/officeDocument/2006/relationships/slide" Target="/ppt/slides/slide5.xml" Id="R93bb6f7269bb4cd4" /><Relationship Type="http://schemas.openxmlformats.org/officeDocument/2006/relationships/slide" Target="/ppt/slides/slide6.xml" Id="R063cd5fff25b47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82bf3eb6141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3efa5201c4f10" /><Relationship Type="http://schemas.openxmlformats.org/officeDocument/2006/relationships/theme" Target="/ppt/slideMasters/theme/theme1.xml" Id="R6b53e04d61b446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a3efa5201c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724219cf7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172bf584f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3d936f340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883b15f834f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b12cac84946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5137329e8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DVD GALLERIET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DVD GALLERIET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DVD GALLERIET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DVD GALLERIET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DVD GALLERIET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DVD GALLERIET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GODTELAND ÅSANE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JKH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ATAV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SCOTT NORGE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SOLTVEDT METTE VEVLE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DVD GALLERIET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985 460 183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DVD GALLERIET AS</a:t>
            </a:r>
          </a:p>
        </p:txBody>
      </p:sp>
    </p:spTree>
  </p:cSld>
  <p:clrMapOvr>
    <a:masterClrMapping xmlns:a="http://schemas.openxmlformats.org/drawingml/2006/main"/>
  </p:clrMapOvr>
</p:sld>
</file>