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ae175be51b44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ebd7586a2b4040"/>
  </p:sldMasterIdLst>
  <p:sldIdLst>
    <p:sldId xmlns:r="http://schemas.openxmlformats.org/officeDocument/2006/relationships" id="256" r:id="R45c520e80c0046a3"/>
    <p:sldId xmlns:r="http://schemas.openxmlformats.org/officeDocument/2006/relationships" id="257" r:id="R45b3d9ec24364a48"/>
    <p:sldId xmlns:r="http://schemas.openxmlformats.org/officeDocument/2006/relationships" id="258" r:id="Rc066778dbdaa4f2e"/>
    <p:sldId xmlns:r="http://schemas.openxmlformats.org/officeDocument/2006/relationships" id="259" r:id="R18036023a63e4229"/>
    <p:sldId xmlns:r="http://schemas.openxmlformats.org/officeDocument/2006/relationships" id="260" r:id="Rb15573bf9c9447f5"/>
    <p:sldId xmlns:r="http://schemas.openxmlformats.org/officeDocument/2006/relationships" id="261" r:id="R06c61e56a8d04aa0"/>
    <p:sldId xmlns:r="http://schemas.openxmlformats.org/officeDocument/2006/relationships" id="262" r:id="Rfe91ff4fa78244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ebd7586a2b4040" /><Relationship Type="http://schemas.openxmlformats.org/officeDocument/2006/relationships/slide" Target="/ppt/slides/slide1.xml" Id="R45c520e80c0046a3" /><Relationship Type="http://schemas.openxmlformats.org/officeDocument/2006/relationships/slide" Target="/ppt/slides/slide2.xml" Id="R45b3d9ec24364a48" /><Relationship Type="http://schemas.openxmlformats.org/officeDocument/2006/relationships/slide" Target="/ppt/slides/slide3.xml" Id="Rc066778dbdaa4f2e" /><Relationship Type="http://schemas.openxmlformats.org/officeDocument/2006/relationships/slide" Target="/ppt/slides/slide4.xml" Id="R18036023a63e4229" /><Relationship Type="http://schemas.openxmlformats.org/officeDocument/2006/relationships/slide" Target="/ppt/slides/slide5.xml" Id="Rb15573bf9c9447f5" /><Relationship Type="http://schemas.openxmlformats.org/officeDocument/2006/relationships/slide" Target="/ppt/slides/slide6.xml" Id="R06c61e56a8d04aa0" /><Relationship Type="http://schemas.openxmlformats.org/officeDocument/2006/relationships/slide" Target="/ppt/slides/slide7.xml" Id="Rfe91ff4fa78244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cf90586ff348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b84fc7632493c" /><Relationship Type="http://schemas.openxmlformats.org/officeDocument/2006/relationships/theme" Target="/ppt/slideMasters/theme/theme1.xml" Id="R3fc3a6dc153d43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0b84fc763249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982c29c8c49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1a84b4c604a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8dbccd8d94f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18ae97b574c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47ac18f3f41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7be2636df4d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a8bd1ff3042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A-MERKING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A-MERKING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A-MERKING AS ble etablert [år] og holder til i 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A-MERKING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A-MERKING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A-MERKING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45 164 134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5 144 465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4 018 987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3 273 258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12 465 161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A-MERKING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 BRA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A-MERKING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2072 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97 39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post@a-merking.no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www.a-merking.no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985 460 191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A-MERKING AS</a:t>
            </a:r>
          </a:p>
        </p:txBody>
      </p:sp>
    </p:spTree>
  </p:cSld>
  <p:clrMapOvr>
    <a:masterClrMapping xmlns:a="http://schemas.openxmlformats.org/drawingml/2006/main"/>
  </p:clrMapOvr>
</p:sld>
</file>