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3e850eac83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ef5080d14f41ff"/>
  </p:sldMasterIdLst>
  <p:sldIdLst>
    <p:sldId xmlns:r="http://schemas.openxmlformats.org/officeDocument/2006/relationships" id="256" r:id="R030bcd52e9664a02"/>
    <p:sldId xmlns:r="http://schemas.openxmlformats.org/officeDocument/2006/relationships" id="257" r:id="Rb2d9cf6f7b534aa9"/>
    <p:sldId xmlns:r="http://schemas.openxmlformats.org/officeDocument/2006/relationships" id="258" r:id="R54c4fdafcb424807"/>
    <p:sldId xmlns:r="http://schemas.openxmlformats.org/officeDocument/2006/relationships" id="259" r:id="Rfcd13c1d2c834224"/>
    <p:sldId xmlns:r="http://schemas.openxmlformats.org/officeDocument/2006/relationships" id="260" r:id="R00d41248e6894176"/>
    <p:sldId xmlns:r="http://schemas.openxmlformats.org/officeDocument/2006/relationships" id="261" r:id="Ref9f9d5cd68142c5"/>
    <p:sldId xmlns:r="http://schemas.openxmlformats.org/officeDocument/2006/relationships" id="262" r:id="Ra15cd735519940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ef5080d14f41ff" /><Relationship Type="http://schemas.openxmlformats.org/officeDocument/2006/relationships/slide" Target="/ppt/slides/slide1.xml" Id="R030bcd52e9664a02" /><Relationship Type="http://schemas.openxmlformats.org/officeDocument/2006/relationships/slide" Target="/ppt/slides/slide2.xml" Id="Rb2d9cf6f7b534aa9" /><Relationship Type="http://schemas.openxmlformats.org/officeDocument/2006/relationships/slide" Target="/ppt/slides/slide3.xml" Id="R54c4fdafcb424807" /><Relationship Type="http://schemas.openxmlformats.org/officeDocument/2006/relationships/slide" Target="/ppt/slides/slide4.xml" Id="Rfcd13c1d2c834224" /><Relationship Type="http://schemas.openxmlformats.org/officeDocument/2006/relationships/slide" Target="/ppt/slides/slide5.xml" Id="R00d41248e6894176" /><Relationship Type="http://schemas.openxmlformats.org/officeDocument/2006/relationships/slide" Target="/ppt/slides/slide6.xml" Id="Ref9f9d5cd68142c5" /><Relationship Type="http://schemas.openxmlformats.org/officeDocument/2006/relationships/slide" Target="/ppt/slides/slide7.xml" Id="Ra15cd735519940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0f2dd82864d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2c6fcdea14b79" /><Relationship Type="http://schemas.openxmlformats.org/officeDocument/2006/relationships/theme" Target="/ppt/slideMasters/theme/theme1.xml" Id="R21bfddc1742545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32c6fcdea14b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a32fd0b95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6f53beaca745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256ac685d4f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0d20302aa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582c175445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263f1a44b49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7d73259244c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TRANCORP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261 256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445 099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 THIEN TRAN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Trung Tran, Brekkerødlia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1782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985 461 287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TRANCORP AS</a:t>
            </a:r>
          </a:p>
        </p:txBody>
      </p:sp>
    </p:spTree>
  </p:cSld>
  <p:clrMapOvr>
    <a:masterClrMapping xmlns:a="http://schemas.openxmlformats.org/drawingml/2006/main"/>
  </p:clrMapOvr>
</p:sld>
</file>