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3627f7333f47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9fbbe435b4be7"/>
  </p:sldMasterIdLst>
  <p:sldIdLst>
    <p:sldId xmlns:r="http://schemas.openxmlformats.org/officeDocument/2006/relationships" id="256" r:id="Rf214f1d0a2274dcc"/>
    <p:sldId xmlns:r="http://schemas.openxmlformats.org/officeDocument/2006/relationships" id="257" r:id="R2f23314d6acb443f"/>
    <p:sldId xmlns:r="http://schemas.openxmlformats.org/officeDocument/2006/relationships" id="258" r:id="Rda88501dad56470b"/>
    <p:sldId xmlns:r="http://schemas.openxmlformats.org/officeDocument/2006/relationships" id="259" r:id="R3f89edb7078a4caf"/>
    <p:sldId xmlns:r="http://schemas.openxmlformats.org/officeDocument/2006/relationships" id="260" r:id="R343fefff6908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9fbbe435b4be7" /><Relationship Type="http://schemas.openxmlformats.org/officeDocument/2006/relationships/slide" Target="/ppt/slides/slide1.xml" Id="Rf214f1d0a2274dcc" /><Relationship Type="http://schemas.openxmlformats.org/officeDocument/2006/relationships/slide" Target="/ppt/slides/slide2.xml" Id="R2f23314d6acb443f" /><Relationship Type="http://schemas.openxmlformats.org/officeDocument/2006/relationships/slide" Target="/ppt/slides/slide3.xml" Id="Rda88501dad56470b" /><Relationship Type="http://schemas.openxmlformats.org/officeDocument/2006/relationships/slide" Target="/ppt/slides/slide4.xml" Id="R3f89edb7078a4caf" /><Relationship Type="http://schemas.openxmlformats.org/officeDocument/2006/relationships/slide" Target="/ppt/slides/slide5.xml" Id="R343fefff6908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da9a1f64745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b36ba910d4d87" /><Relationship Type="http://schemas.openxmlformats.org/officeDocument/2006/relationships/theme" Target="/ppt/slideMasters/theme/theme1.xml" Id="R2ec194440efe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b36ba910d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c851fd262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4e2d36e52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96cd0b18842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30f593224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709a40a52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DATRIX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DATRIX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985 461 503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DATRIX AS</a:t>
            </a:r>
          </a:p>
        </p:txBody>
      </p:sp>
    </p:spTree>
  </p:cSld>
  <p:clrMapOvr>
    <a:masterClrMapping xmlns:a="http://schemas.openxmlformats.org/drawingml/2006/main"/>
  </p:clrMapOvr>
</p:sld>
</file>