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761075d65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c28adb2aa44e7"/>
  </p:sldMasterIdLst>
  <p:sldIdLst>
    <p:sldId xmlns:r="http://schemas.openxmlformats.org/officeDocument/2006/relationships" id="256" r:id="Re780f5466cca4205"/>
    <p:sldId xmlns:r="http://schemas.openxmlformats.org/officeDocument/2006/relationships" id="257" r:id="R6aa478ddc61d41fb"/>
    <p:sldId xmlns:r="http://schemas.openxmlformats.org/officeDocument/2006/relationships" id="258" r:id="R673b7e159f8e42ad"/>
    <p:sldId xmlns:r="http://schemas.openxmlformats.org/officeDocument/2006/relationships" id="259" r:id="Rbbed510ef7904d95"/>
    <p:sldId xmlns:r="http://schemas.openxmlformats.org/officeDocument/2006/relationships" id="260" r:id="R4cba4f8e72f547fe"/>
    <p:sldId xmlns:r="http://schemas.openxmlformats.org/officeDocument/2006/relationships" id="261" r:id="R81b618561c8a4d43"/>
    <p:sldId xmlns:r="http://schemas.openxmlformats.org/officeDocument/2006/relationships" id="262" r:id="Raa529b02121c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c28adb2aa44e7" /><Relationship Type="http://schemas.openxmlformats.org/officeDocument/2006/relationships/slide" Target="/ppt/slides/slide1.xml" Id="Re780f5466cca4205" /><Relationship Type="http://schemas.openxmlformats.org/officeDocument/2006/relationships/slide" Target="/ppt/slides/slide2.xml" Id="R6aa478ddc61d41fb" /><Relationship Type="http://schemas.openxmlformats.org/officeDocument/2006/relationships/slide" Target="/ppt/slides/slide3.xml" Id="R673b7e159f8e42ad" /><Relationship Type="http://schemas.openxmlformats.org/officeDocument/2006/relationships/slide" Target="/ppt/slides/slide4.xml" Id="Rbbed510ef7904d95" /><Relationship Type="http://schemas.openxmlformats.org/officeDocument/2006/relationships/slide" Target="/ppt/slides/slide5.xml" Id="R4cba4f8e72f547fe" /><Relationship Type="http://schemas.openxmlformats.org/officeDocument/2006/relationships/slide" Target="/ppt/slides/slide6.xml" Id="R81b618561c8a4d43" /><Relationship Type="http://schemas.openxmlformats.org/officeDocument/2006/relationships/slide" Target="/ppt/slides/slide7.xml" Id="Raa529b02121c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2e7918967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0cdeeeb29499d" /><Relationship Type="http://schemas.openxmlformats.org/officeDocument/2006/relationships/theme" Target="/ppt/slideMasters/theme/theme1.xml" Id="Rb414c02d8a1d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0cdeeeb2949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1a92e52424a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c68952fb7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98a5dc71d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332a4f51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ee14b13c3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cefb99d9a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f29a55477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 EIENDOM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6 565 325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27 549 145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30 135 079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KROKVIK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985 465 223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TARA EIENDOM AS</a:t>
            </a:r>
          </a:p>
        </p:txBody>
      </p:sp>
    </p:spTree>
  </p:cSld>
  <p:clrMapOvr>
    <a:masterClrMapping xmlns:a="http://schemas.openxmlformats.org/drawingml/2006/main"/>
  </p:clrMapOvr>
</p:sld>
</file>