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3c8bc498e64d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0fa5382e504a0a"/>
  </p:sldMasterIdLst>
  <p:sldIdLst>
    <p:sldId xmlns:r="http://schemas.openxmlformats.org/officeDocument/2006/relationships" id="256" r:id="Rd58cecc4af1b4288"/>
    <p:sldId xmlns:r="http://schemas.openxmlformats.org/officeDocument/2006/relationships" id="257" r:id="Ree6b23208eec4ec8"/>
    <p:sldId xmlns:r="http://schemas.openxmlformats.org/officeDocument/2006/relationships" id="258" r:id="Rf1bb6a5082e04378"/>
    <p:sldId xmlns:r="http://schemas.openxmlformats.org/officeDocument/2006/relationships" id="259" r:id="Rf501a2777bc8492d"/>
    <p:sldId xmlns:r="http://schemas.openxmlformats.org/officeDocument/2006/relationships" id="260" r:id="Rabb40f2d8f444161"/>
    <p:sldId xmlns:r="http://schemas.openxmlformats.org/officeDocument/2006/relationships" id="261" r:id="R07808d1e7da541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fa5382e504a0a" /><Relationship Type="http://schemas.openxmlformats.org/officeDocument/2006/relationships/slide" Target="/ppt/slides/slide1.xml" Id="Rd58cecc4af1b4288" /><Relationship Type="http://schemas.openxmlformats.org/officeDocument/2006/relationships/slide" Target="/ppt/slides/slide2.xml" Id="Ree6b23208eec4ec8" /><Relationship Type="http://schemas.openxmlformats.org/officeDocument/2006/relationships/slide" Target="/ppt/slides/slide3.xml" Id="Rf1bb6a5082e04378" /><Relationship Type="http://schemas.openxmlformats.org/officeDocument/2006/relationships/slide" Target="/ppt/slides/slide4.xml" Id="Rf501a2777bc8492d" /><Relationship Type="http://schemas.openxmlformats.org/officeDocument/2006/relationships/slide" Target="/ppt/slides/slide5.xml" Id="Rabb40f2d8f444161" /><Relationship Type="http://schemas.openxmlformats.org/officeDocument/2006/relationships/slide" Target="/ppt/slides/slide6.xml" Id="R07808d1e7da541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62157fa75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26cd9d499449b" /><Relationship Type="http://schemas.openxmlformats.org/officeDocument/2006/relationships/theme" Target="/ppt/slideMasters/theme/theme1.xml" Id="Rfc4ad092cf2d47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26cd9d499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1fb6e2aac47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03435335f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e1890297c4c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d35201dc146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7c1cb5dc349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08b4455c8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ØRTERSTØLEN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ØRTERSTØLEN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ØRTERSTØLEN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ØRTERSTØLEN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ØRTERSTØLEN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ØRTERSTØLEN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ØRTERSTØLEN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ØRTERSTØLEN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985 469 989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ØRTERSTØLEN AS</a:t>
            </a:r>
          </a:p>
        </p:txBody>
      </p:sp>
    </p:spTree>
  </p:cSld>
  <p:clrMapOvr>
    <a:masterClrMapping xmlns:a="http://schemas.openxmlformats.org/drawingml/2006/main"/>
  </p:clrMapOvr>
</p:sld>
</file>