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099c9fbb9c41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20922aa9ee4d9f"/>
  </p:sldMasterIdLst>
  <p:sldIdLst>
    <p:sldId xmlns:r="http://schemas.openxmlformats.org/officeDocument/2006/relationships" id="256" r:id="R0d1075e551854a44"/>
    <p:sldId xmlns:r="http://schemas.openxmlformats.org/officeDocument/2006/relationships" id="257" r:id="R0698d82578474a25"/>
    <p:sldId xmlns:r="http://schemas.openxmlformats.org/officeDocument/2006/relationships" id="258" r:id="R8817e1298c6548c3"/>
    <p:sldId xmlns:r="http://schemas.openxmlformats.org/officeDocument/2006/relationships" id="259" r:id="R1eca6db6d3ac4ac7"/>
    <p:sldId xmlns:r="http://schemas.openxmlformats.org/officeDocument/2006/relationships" id="260" r:id="R3b13a7e3bea8442b"/>
    <p:sldId xmlns:r="http://schemas.openxmlformats.org/officeDocument/2006/relationships" id="261" r:id="R49d3b49476e64931"/>
    <p:sldId xmlns:r="http://schemas.openxmlformats.org/officeDocument/2006/relationships" id="262" r:id="R2c217db340e342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20922aa9ee4d9f" /><Relationship Type="http://schemas.openxmlformats.org/officeDocument/2006/relationships/slide" Target="/ppt/slides/slide1.xml" Id="R0d1075e551854a44" /><Relationship Type="http://schemas.openxmlformats.org/officeDocument/2006/relationships/slide" Target="/ppt/slides/slide2.xml" Id="R0698d82578474a25" /><Relationship Type="http://schemas.openxmlformats.org/officeDocument/2006/relationships/slide" Target="/ppt/slides/slide3.xml" Id="R8817e1298c6548c3" /><Relationship Type="http://schemas.openxmlformats.org/officeDocument/2006/relationships/slide" Target="/ppt/slides/slide4.xml" Id="R1eca6db6d3ac4ac7" /><Relationship Type="http://schemas.openxmlformats.org/officeDocument/2006/relationships/slide" Target="/ppt/slides/slide5.xml" Id="R3b13a7e3bea8442b" /><Relationship Type="http://schemas.openxmlformats.org/officeDocument/2006/relationships/slide" Target="/ppt/slides/slide6.xml" Id="R49d3b49476e64931" /><Relationship Type="http://schemas.openxmlformats.org/officeDocument/2006/relationships/slide" Target="/ppt/slides/slide7.xml" Id="R2c217db340e342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4b686ef48045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e32a8aa04a4cf5" /><Relationship Type="http://schemas.openxmlformats.org/officeDocument/2006/relationships/theme" Target="/ppt/slideMasters/theme/theme1.xml" Id="R2711c946b80b46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ae32a8aa04a4c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a4347a704744d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8075576d6d4b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74c7432df246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a4fd55302944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26a0737db5481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c7f182ab534d8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b26241d7ad40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COMFORT STORO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COMFORT STORO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COMFORT STORO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COMFORT STORO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COMFORT STORO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COMFORT STORO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17 078 769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540 834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325 561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922 872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4 367 687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COMFORT STORO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AVRIA HOLDING AS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BANGSTAD HOLDING AS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OLAF HILLESTAD  –  17,0 %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THORMOD EDVIN FYEN  –  17,0 %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COMFORT STORO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Grefsenveien 56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71 15 79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985 470 871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COMFORT STORO AS</a:t>
            </a:r>
          </a:p>
        </p:txBody>
      </p:sp>
    </p:spTree>
  </p:cSld>
  <p:clrMapOvr>
    <a:masterClrMapping xmlns:a="http://schemas.openxmlformats.org/drawingml/2006/main"/>
  </p:clrMapOvr>
</p:sld>
</file>