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881f8b247e43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5e71d9a8854297"/>
  </p:sldMasterIdLst>
  <p:sldIdLst>
    <p:sldId xmlns:r="http://schemas.openxmlformats.org/officeDocument/2006/relationships" id="256" r:id="R46ba39ea538d43c5"/>
    <p:sldId xmlns:r="http://schemas.openxmlformats.org/officeDocument/2006/relationships" id="257" r:id="R119cf55917c043bb"/>
    <p:sldId xmlns:r="http://schemas.openxmlformats.org/officeDocument/2006/relationships" id="258" r:id="R0bae1cdce381443d"/>
    <p:sldId xmlns:r="http://schemas.openxmlformats.org/officeDocument/2006/relationships" id="259" r:id="Re6ef316f1a2b4d29"/>
    <p:sldId xmlns:r="http://schemas.openxmlformats.org/officeDocument/2006/relationships" id="260" r:id="Rd2cde15aa41b4f8c"/>
    <p:sldId xmlns:r="http://schemas.openxmlformats.org/officeDocument/2006/relationships" id="261" r:id="R72dc46a025634e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e71d9a8854297" /><Relationship Type="http://schemas.openxmlformats.org/officeDocument/2006/relationships/slide" Target="/ppt/slides/slide1.xml" Id="R46ba39ea538d43c5" /><Relationship Type="http://schemas.openxmlformats.org/officeDocument/2006/relationships/slide" Target="/ppt/slides/slide2.xml" Id="R119cf55917c043bb" /><Relationship Type="http://schemas.openxmlformats.org/officeDocument/2006/relationships/slide" Target="/ppt/slides/slide3.xml" Id="R0bae1cdce381443d" /><Relationship Type="http://schemas.openxmlformats.org/officeDocument/2006/relationships/slide" Target="/ppt/slides/slide4.xml" Id="Re6ef316f1a2b4d29" /><Relationship Type="http://schemas.openxmlformats.org/officeDocument/2006/relationships/slide" Target="/ppt/slides/slide5.xml" Id="Rd2cde15aa41b4f8c" /><Relationship Type="http://schemas.openxmlformats.org/officeDocument/2006/relationships/slide" Target="/ppt/slides/slide6.xml" Id="R72dc46a025634e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11a5539ee45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31adf9ec34bb9" /><Relationship Type="http://schemas.openxmlformats.org/officeDocument/2006/relationships/theme" Target="/ppt/slideMasters/theme/theme1.xml" Id="R45f89531153f4f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331adf9ec34b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1674b397f41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928bb47e94d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06139584e49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5b92e0e504d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395ed408247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8bf3a215848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HÅKONS BYGGTJENESTER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HÅKONS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HÅKONS BYGGTJENESTER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HÅKONS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HÅKONS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HÅKONS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OMTVEDT HÅKON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LØVEID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HÅKONS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985 472 521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HÅKONS BYGGTJENESTER AS</a:t>
            </a:r>
          </a:p>
        </p:txBody>
      </p:sp>
    </p:spTree>
  </p:cSld>
  <p:clrMapOvr>
    <a:masterClrMapping xmlns:a="http://schemas.openxmlformats.org/drawingml/2006/main"/>
  </p:clrMapOvr>
</p:sld>
</file>