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8aece77f6943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54a5d2244f43fd"/>
  </p:sldMasterIdLst>
  <p:sldIdLst>
    <p:sldId xmlns:r="http://schemas.openxmlformats.org/officeDocument/2006/relationships" id="256" r:id="R3ac39409323a4f80"/>
    <p:sldId xmlns:r="http://schemas.openxmlformats.org/officeDocument/2006/relationships" id="257" r:id="R3918da135d7f40a6"/>
    <p:sldId xmlns:r="http://schemas.openxmlformats.org/officeDocument/2006/relationships" id="258" r:id="R1d3035b996714a06"/>
    <p:sldId xmlns:r="http://schemas.openxmlformats.org/officeDocument/2006/relationships" id="259" r:id="R60bfd7ad9ad74dd9"/>
    <p:sldId xmlns:r="http://schemas.openxmlformats.org/officeDocument/2006/relationships" id="260" r:id="R21161eb4ad2c4aaf"/>
    <p:sldId xmlns:r="http://schemas.openxmlformats.org/officeDocument/2006/relationships" id="261" r:id="Re8ea3e0de4fd4a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54a5d2244f43fd" /><Relationship Type="http://schemas.openxmlformats.org/officeDocument/2006/relationships/slide" Target="/ppt/slides/slide1.xml" Id="R3ac39409323a4f80" /><Relationship Type="http://schemas.openxmlformats.org/officeDocument/2006/relationships/slide" Target="/ppt/slides/slide2.xml" Id="R3918da135d7f40a6" /><Relationship Type="http://schemas.openxmlformats.org/officeDocument/2006/relationships/slide" Target="/ppt/slides/slide3.xml" Id="R1d3035b996714a06" /><Relationship Type="http://schemas.openxmlformats.org/officeDocument/2006/relationships/slide" Target="/ppt/slides/slide4.xml" Id="R60bfd7ad9ad74dd9" /><Relationship Type="http://schemas.openxmlformats.org/officeDocument/2006/relationships/slide" Target="/ppt/slides/slide5.xml" Id="R21161eb4ad2c4aaf" /><Relationship Type="http://schemas.openxmlformats.org/officeDocument/2006/relationships/slide" Target="/ppt/slides/slide6.xml" Id="Re8ea3e0de4fd4a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e4f916325746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224cae61348d8" /><Relationship Type="http://schemas.openxmlformats.org/officeDocument/2006/relationships/theme" Target="/ppt/slideMasters/theme/theme1.xml" Id="R8b4a44afa9254a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1224cae61348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120e0ed3c48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72c8bd23644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d1543b6d042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b8840b96947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b2a6bc94c44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31e3d02304e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EQUI LIBRE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 LIBRE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EQUI LIBRE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 LIBRE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 LIBRE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 LIBRE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JOHNSON METTE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 LIBRE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985 483 639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 LIBRE AS</a:t>
            </a:r>
          </a:p>
        </p:txBody>
      </p:sp>
    </p:spTree>
  </p:cSld>
  <p:clrMapOvr>
    <a:masterClrMapping xmlns:a="http://schemas.openxmlformats.org/drawingml/2006/main"/>
  </p:clrMapOvr>
</p:sld>
</file>