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7302af51c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f520e280e4e6b"/>
  </p:sldMasterIdLst>
  <p:sldIdLst>
    <p:sldId xmlns:r="http://schemas.openxmlformats.org/officeDocument/2006/relationships" id="256" r:id="R5f6ea3d88ded444f"/>
    <p:sldId xmlns:r="http://schemas.openxmlformats.org/officeDocument/2006/relationships" id="257" r:id="Rd51c57c485d04f5b"/>
    <p:sldId xmlns:r="http://schemas.openxmlformats.org/officeDocument/2006/relationships" id="258" r:id="R2521c458c5794380"/>
    <p:sldId xmlns:r="http://schemas.openxmlformats.org/officeDocument/2006/relationships" id="259" r:id="R8d5637eb17964de0"/>
    <p:sldId xmlns:r="http://schemas.openxmlformats.org/officeDocument/2006/relationships" id="260" r:id="R74ebee7f477f4612"/>
    <p:sldId xmlns:r="http://schemas.openxmlformats.org/officeDocument/2006/relationships" id="261" r:id="R81e2ceb09d554e15"/>
    <p:sldId xmlns:r="http://schemas.openxmlformats.org/officeDocument/2006/relationships" id="262" r:id="Rcde440bad929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f520e280e4e6b" /><Relationship Type="http://schemas.openxmlformats.org/officeDocument/2006/relationships/slide" Target="/ppt/slides/slide1.xml" Id="R5f6ea3d88ded444f" /><Relationship Type="http://schemas.openxmlformats.org/officeDocument/2006/relationships/slide" Target="/ppt/slides/slide2.xml" Id="Rd51c57c485d04f5b" /><Relationship Type="http://schemas.openxmlformats.org/officeDocument/2006/relationships/slide" Target="/ppt/slides/slide3.xml" Id="R2521c458c5794380" /><Relationship Type="http://schemas.openxmlformats.org/officeDocument/2006/relationships/slide" Target="/ppt/slides/slide4.xml" Id="R8d5637eb17964de0" /><Relationship Type="http://schemas.openxmlformats.org/officeDocument/2006/relationships/slide" Target="/ppt/slides/slide5.xml" Id="R74ebee7f477f4612" /><Relationship Type="http://schemas.openxmlformats.org/officeDocument/2006/relationships/slide" Target="/ppt/slides/slide6.xml" Id="R81e2ceb09d554e15" /><Relationship Type="http://schemas.openxmlformats.org/officeDocument/2006/relationships/slide" Target="/ppt/slides/slide7.xml" Id="Rcde440bad929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f6590a6dd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a52a04a40476d" /><Relationship Type="http://schemas.openxmlformats.org/officeDocument/2006/relationships/theme" Target="/ppt/slideMasters/theme/theme1.xml" Id="R74d11f40eb60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a52a04a40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9e5e3959b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94682766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83ca942c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c5d3e833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d2c14fab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f92f4256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c9ee3b12b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STONEHOME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STONEHOME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1 934 113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10 799 608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STENEHJEM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Lahellevegen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62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post@ibix.no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985 502 641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STONEHOME INVEST AS</a:t>
            </a:r>
          </a:p>
        </p:txBody>
      </p:sp>
    </p:spTree>
  </p:cSld>
  <p:clrMapOvr>
    <a:masterClrMapping xmlns:a="http://schemas.openxmlformats.org/drawingml/2006/main"/>
  </p:clrMapOvr>
</p:sld>
</file>