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e78b7eed6548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6bf2ecfcdf4909"/>
  </p:sldMasterIdLst>
  <p:sldIdLst>
    <p:sldId xmlns:r="http://schemas.openxmlformats.org/officeDocument/2006/relationships" id="256" r:id="R9a95fc74d6a74a98"/>
    <p:sldId xmlns:r="http://schemas.openxmlformats.org/officeDocument/2006/relationships" id="257" r:id="R8969828bd57f4282"/>
    <p:sldId xmlns:r="http://schemas.openxmlformats.org/officeDocument/2006/relationships" id="258" r:id="R07c9d95dfb484a05"/>
    <p:sldId xmlns:r="http://schemas.openxmlformats.org/officeDocument/2006/relationships" id="259" r:id="R8dbc86637be24125"/>
    <p:sldId xmlns:r="http://schemas.openxmlformats.org/officeDocument/2006/relationships" id="260" r:id="R5622a254ae314f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bf2ecfcdf4909" /><Relationship Type="http://schemas.openxmlformats.org/officeDocument/2006/relationships/slide" Target="/ppt/slides/slide1.xml" Id="R9a95fc74d6a74a98" /><Relationship Type="http://schemas.openxmlformats.org/officeDocument/2006/relationships/slide" Target="/ppt/slides/slide2.xml" Id="R8969828bd57f4282" /><Relationship Type="http://schemas.openxmlformats.org/officeDocument/2006/relationships/slide" Target="/ppt/slides/slide3.xml" Id="R07c9d95dfb484a05" /><Relationship Type="http://schemas.openxmlformats.org/officeDocument/2006/relationships/slide" Target="/ppt/slides/slide4.xml" Id="R8dbc86637be24125" /><Relationship Type="http://schemas.openxmlformats.org/officeDocument/2006/relationships/slide" Target="/ppt/slides/slide5.xml" Id="R5622a254ae314f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b5548939b4b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e801632804c21" /><Relationship Type="http://schemas.openxmlformats.org/officeDocument/2006/relationships/theme" Target="/ppt/slideMasters/theme/theme1.xml" Id="Rd58d631785d24b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ae801632804c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a8bbf52cd4d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6f29e320141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9b82d3c9b4e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38e9f930745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b138e9d214c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ADMINISTRASJONS- OG LEDELSESPERSONALETS FAGFORENING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ADMINISTRASJONS- OG LEDELSESPERSONALETS FAGFORENING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alf_styret@Vy.no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985 514 593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ADMINISTRASJONS- OG LEDELSESPERSONALETS FAGFORENING</a:t>
            </a:r>
          </a:p>
        </p:txBody>
      </p:sp>
    </p:spTree>
  </p:cSld>
  <p:clrMapOvr>
    <a:masterClrMapping xmlns:a="http://schemas.openxmlformats.org/drawingml/2006/main"/>
  </p:clrMapOvr>
</p:sld>
</file>