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cd9d8a71a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76f7348e24e10"/>
  </p:sldMasterIdLst>
  <p:sldIdLst>
    <p:sldId xmlns:r="http://schemas.openxmlformats.org/officeDocument/2006/relationships" id="256" r:id="Reb5a1d1813c543a9"/>
    <p:sldId xmlns:r="http://schemas.openxmlformats.org/officeDocument/2006/relationships" id="257" r:id="R146adbc924104b1e"/>
    <p:sldId xmlns:r="http://schemas.openxmlformats.org/officeDocument/2006/relationships" id="258" r:id="Rbd2f5a9bc1344d5a"/>
    <p:sldId xmlns:r="http://schemas.openxmlformats.org/officeDocument/2006/relationships" id="259" r:id="R62914c14696344ca"/>
    <p:sldId xmlns:r="http://schemas.openxmlformats.org/officeDocument/2006/relationships" id="260" r:id="Rd50360340d51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76f7348e24e10" /><Relationship Type="http://schemas.openxmlformats.org/officeDocument/2006/relationships/slide" Target="/ppt/slides/slide1.xml" Id="Reb5a1d1813c543a9" /><Relationship Type="http://schemas.openxmlformats.org/officeDocument/2006/relationships/slide" Target="/ppt/slides/slide2.xml" Id="R146adbc924104b1e" /><Relationship Type="http://schemas.openxmlformats.org/officeDocument/2006/relationships/slide" Target="/ppt/slides/slide3.xml" Id="Rbd2f5a9bc1344d5a" /><Relationship Type="http://schemas.openxmlformats.org/officeDocument/2006/relationships/slide" Target="/ppt/slides/slide4.xml" Id="R62914c14696344ca" /><Relationship Type="http://schemas.openxmlformats.org/officeDocument/2006/relationships/slide" Target="/ppt/slides/slide5.xml" Id="Rd50360340d51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940a4729b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faf6f4b2c41cd" /><Relationship Type="http://schemas.openxmlformats.org/officeDocument/2006/relationships/theme" Target="/ppt/slideMasters/theme/theme1.xml" Id="R7df10ca23b60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faf6f4b2c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ef67f7c1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743f64107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f72b6820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a8464e89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73524561d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ENTUR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ENTUR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axel.fjeld@entur.org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985 515 832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ENTUR LANDSFORENING</a:t>
            </a:r>
          </a:p>
        </p:txBody>
      </p:sp>
    </p:spTree>
  </p:cSld>
  <p:clrMapOvr>
    <a:masterClrMapping xmlns:a="http://schemas.openxmlformats.org/drawingml/2006/main"/>
  </p:clrMapOvr>
</p:sld>
</file>