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80c1c1997c47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09699e6a964680"/>
  </p:sldMasterIdLst>
  <p:sldIdLst>
    <p:sldId xmlns:r="http://schemas.openxmlformats.org/officeDocument/2006/relationships" id="256" r:id="R2214280bfb424c7f"/>
    <p:sldId xmlns:r="http://schemas.openxmlformats.org/officeDocument/2006/relationships" id="257" r:id="R7e767f8f1eba4e40"/>
    <p:sldId xmlns:r="http://schemas.openxmlformats.org/officeDocument/2006/relationships" id="258" r:id="R199619a725ec4479"/>
    <p:sldId xmlns:r="http://schemas.openxmlformats.org/officeDocument/2006/relationships" id="259" r:id="R68962122d131409d"/>
    <p:sldId xmlns:r="http://schemas.openxmlformats.org/officeDocument/2006/relationships" id="260" r:id="R2fd00cbd6c9e4d84"/>
    <p:sldId xmlns:r="http://schemas.openxmlformats.org/officeDocument/2006/relationships" id="261" r:id="R592fe446443747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09699e6a964680" /><Relationship Type="http://schemas.openxmlformats.org/officeDocument/2006/relationships/slide" Target="/ppt/slides/slide1.xml" Id="R2214280bfb424c7f" /><Relationship Type="http://schemas.openxmlformats.org/officeDocument/2006/relationships/slide" Target="/ppt/slides/slide2.xml" Id="R7e767f8f1eba4e40" /><Relationship Type="http://schemas.openxmlformats.org/officeDocument/2006/relationships/slide" Target="/ppt/slides/slide3.xml" Id="R199619a725ec4479" /><Relationship Type="http://schemas.openxmlformats.org/officeDocument/2006/relationships/slide" Target="/ppt/slides/slide4.xml" Id="R68962122d131409d" /><Relationship Type="http://schemas.openxmlformats.org/officeDocument/2006/relationships/slide" Target="/ppt/slides/slide5.xml" Id="R2fd00cbd6c9e4d84" /><Relationship Type="http://schemas.openxmlformats.org/officeDocument/2006/relationships/slide" Target="/ppt/slides/slide6.xml" Id="R592fe446443747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98feb7223448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f9ff3d2fc4e47" /><Relationship Type="http://schemas.openxmlformats.org/officeDocument/2006/relationships/theme" Target="/ppt/slideMasters/theme/theme1.xml" Id="Rdcce647771b84b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1f9ff3d2fc4e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5bc6743824c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dd75aef054a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402bd324d41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d0d147fad44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ffbe0eb794f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5b81763af4d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 KOMMUNIKASJON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KOMMUNIKASJON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 KOMMUNIKASJON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KOMMUNIKASJON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KOMMUNIKASJON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KOMMUNIKASJON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 KONSULENTTJENESTER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BREIFLABB MEDIA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KOMMUNIKASJON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985 534 713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KOMMUNIKASJON AS</a:t>
            </a:r>
          </a:p>
        </p:txBody>
      </p:sp>
    </p:spTree>
  </p:cSld>
  <p:clrMapOvr>
    <a:masterClrMapping xmlns:a="http://schemas.openxmlformats.org/drawingml/2006/main"/>
  </p:clrMapOvr>
</p:sld>
</file>