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1281e619154c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972502ecb343f5"/>
  </p:sldMasterIdLst>
  <p:sldIdLst>
    <p:sldId xmlns:r="http://schemas.openxmlformats.org/officeDocument/2006/relationships" id="256" r:id="Rd7096fbc605e47db"/>
    <p:sldId xmlns:r="http://schemas.openxmlformats.org/officeDocument/2006/relationships" id="257" r:id="R4b6d037262984743"/>
    <p:sldId xmlns:r="http://schemas.openxmlformats.org/officeDocument/2006/relationships" id="258" r:id="R5dd5f42c11654bf5"/>
    <p:sldId xmlns:r="http://schemas.openxmlformats.org/officeDocument/2006/relationships" id="259" r:id="Rafe5ade60ca64756"/>
    <p:sldId xmlns:r="http://schemas.openxmlformats.org/officeDocument/2006/relationships" id="260" r:id="R65db30abd58e48a1"/>
    <p:sldId xmlns:r="http://schemas.openxmlformats.org/officeDocument/2006/relationships" id="261" r:id="Rfa74e6e97db4497b"/>
    <p:sldId xmlns:r="http://schemas.openxmlformats.org/officeDocument/2006/relationships" id="262" r:id="R97a8bf08bcc244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972502ecb343f5" /><Relationship Type="http://schemas.openxmlformats.org/officeDocument/2006/relationships/slide" Target="/ppt/slides/slide1.xml" Id="Rd7096fbc605e47db" /><Relationship Type="http://schemas.openxmlformats.org/officeDocument/2006/relationships/slide" Target="/ppt/slides/slide2.xml" Id="R4b6d037262984743" /><Relationship Type="http://schemas.openxmlformats.org/officeDocument/2006/relationships/slide" Target="/ppt/slides/slide3.xml" Id="R5dd5f42c11654bf5" /><Relationship Type="http://schemas.openxmlformats.org/officeDocument/2006/relationships/slide" Target="/ppt/slides/slide4.xml" Id="Rafe5ade60ca64756" /><Relationship Type="http://schemas.openxmlformats.org/officeDocument/2006/relationships/slide" Target="/ppt/slides/slide5.xml" Id="R65db30abd58e48a1" /><Relationship Type="http://schemas.openxmlformats.org/officeDocument/2006/relationships/slide" Target="/ppt/slides/slide6.xml" Id="Rfa74e6e97db4497b" /><Relationship Type="http://schemas.openxmlformats.org/officeDocument/2006/relationships/slide" Target="/ppt/slides/slide7.xml" Id="R97a8bf08bcc244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031f42e15d47a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741b8071d8456e" /><Relationship Type="http://schemas.openxmlformats.org/officeDocument/2006/relationships/theme" Target="/ppt/slideMasters/theme/theme1.xml" Id="R7e0a442bf03243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f741b8071d8456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8bcfb97db74f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1e52f7751f44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32ebe2336440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80ef6b296444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3e10f87f7142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00e93036c54fb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042b8e25e94c7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NOVUS RÅD OG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NOVUS RÅD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NOVUS RÅD OG REGNSKAP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NOVUS RÅD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NOVUS RÅD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NOVUS RÅD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6 655 155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316 810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102 817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4 717 449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NOVUS RÅD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STINA INVEST AS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KARIANNE KRISTIANSEN LUND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NOVUS RÅD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3211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stian.kristiansen@accountor.no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985 534 748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NOVUS RÅD OG REGNSKAP AS</a:t>
            </a:r>
          </a:p>
        </p:txBody>
      </p:sp>
    </p:spTree>
  </p:cSld>
  <p:clrMapOvr>
    <a:masterClrMapping xmlns:a="http://schemas.openxmlformats.org/drawingml/2006/main"/>
  </p:clrMapOvr>
</p:sld>
</file>