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83b46b3e9e41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eda462fca1423b"/>
  </p:sldMasterIdLst>
  <p:sldIdLst>
    <p:sldId xmlns:r="http://schemas.openxmlformats.org/officeDocument/2006/relationships" id="256" r:id="R654ea8eef24b4915"/>
    <p:sldId xmlns:r="http://schemas.openxmlformats.org/officeDocument/2006/relationships" id="257" r:id="R5c19cbcc0e8a47b4"/>
    <p:sldId xmlns:r="http://schemas.openxmlformats.org/officeDocument/2006/relationships" id="258" r:id="R2cb6a3562d48477a"/>
    <p:sldId xmlns:r="http://schemas.openxmlformats.org/officeDocument/2006/relationships" id="259" r:id="R1c14c6275c374923"/>
    <p:sldId xmlns:r="http://schemas.openxmlformats.org/officeDocument/2006/relationships" id="260" r:id="R155ab78483dd4d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eda462fca1423b" /><Relationship Type="http://schemas.openxmlformats.org/officeDocument/2006/relationships/slide" Target="/ppt/slides/slide1.xml" Id="R654ea8eef24b4915" /><Relationship Type="http://schemas.openxmlformats.org/officeDocument/2006/relationships/slide" Target="/ppt/slides/slide2.xml" Id="R5c19cbcc0e8a47b4" /><Relationship Type="http://schemas.openxmlformats.org/officeDocument/2006/relationships/slide" Target="/ppt/slides/slide3.xml" Id="R2cb6a3562d48477a" /><Relationship Type="http://schemas.openxmlformats.org/officeDocument/2006/relationships/slide" Target="/ppt/slides/slide4.xml" Id="R1c14c6275c374923" /><Relationship Type="http://schemas.openxmlformats.org/officeDocument/2006/relationships/slide" Target="/ppt/slides/slide5.xml" Id="R155ab78483dd4d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503eec3ece42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166da1704465c" /><Relationship Type="http://schemas.openxmlformats.org/officeDocument/2006/relationships/theme" Target="/ppt/slideMasters/theme/theme1.xml" Id="R9b5a7f6ec0614b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0166da170446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ffcb57aad4a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f80dbf07c41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12acda16243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bf229a20c4c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1bb3393e44d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DANIA BURGER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DANIA BURGER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DANIA BURGER ble etablert [år] og holder til i Tjøme.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DANIA BURGER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DANIA BURGER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DANIA BURGER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Midtgårdsveien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3145 Tjøme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04 43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daniaburger@hotmail.com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985 551 421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DANIA BURGER</a:t>
            </a:r>
          </a:p>
        </p:txBody>
      </p:sp>
    </p:spTree>
  </p:cSld>
  <p:clrMapOvr>
    <a:masterClrMapping xmlns:a="http://schemas.openxmlformats.org/drawingml/2006/main"/>
  </p:clrMapOvr>
</p:sld>
</file>