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a14794ecf94c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791acbd16e493e"/>
  </p:sldMasterIdLst>
  <p:sldIdLst>
    <p:sldId xmlns:r="http://schemas.openxmlformats.org/officeDocument/2006/relationships" id="256" r:id="R883e59eb9daa4e5a"/>
    <p:sldId xmlns:r="http://schemas.openxmlformats.org/officeDocument/2006/relationships" id="257" r:id="R57f2433909564225"/>
    <p:sldId xmlns:r="http://schemas.openxmlformats.org/officeDocument/2006/relationships" id="258" r:id="Rea92b319c033410e"/>
    <p:sldId xmlns:r="http://schemas.openxmlformats.org/officeDocument/2006/relationships" id="259" r:id="R1e852647ea0f4196"/>
    <p:sldId xmlns:r="http://schemas.openxmlformats.org/officeDocument/2006/relationships" id="260" r:id="R7668e79a554d4aaf"/>
    <p:sldId xmlns:r="http://schemas.openxmlformats.org/officeDocument/2006/relationships" id="261" r:id="R4abbf15461e949d5"/>
    <p:sldId xmlns:r="http://schemas.openxmlformats.org/officeDocument/2006/relationships" id="262" r:id="R720202f91f4f4a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791acbd16e493e" /><Relationship Type="http://schemas.openxmlformats.org/officeDocument/2006/relationships/slide" Target="/ppt/slides/slide1.xml" Id="R883e59eb9daa4e5a" /><Relationship Type="http://schemas.openxmlformats.org/officeDocument/2006/relationships/slide" Target="/ppt/slides/slide2.xml" Id="R57f2433909564225" /><Relationship Type="http://schemas.openxmlformats.org/officeDocument/2006/relationships/slide" Target="/ppt/slides/slide3.xml" Id="Rea92b319c033410e" /><Relationship Type="http://schemas.openxmlformats.org/officeDocument/2006/relationships/slide" Target="/ppt/slides/slide4.xml" Id="R1e852647ea0f4196" /><Relationship Type="http://schemas.openxmlformats.org/officeDocument/2006/relationships/slide" Target="/ppt/slides/slide5.xml" Id="R7668e79a554d4aaf" /><Relationship Type="http://schemas.openxmlformats.org/officeDocument/2006/relationships/slide" Target="/ppt/slides/slide6.xml" Id="R4abbf15461e949d5" /><Relationship Type="http://schemas.openxmlformats.org/officeDocument/2006/relationships/slide" Target="/ppt/slides/slide7.xml" Id="R720202f91f4f4a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da2d3c463c40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444ac4b8a4301" /><Relationship Type="http://schemas.openxmlformats.org/officeDocument/2006/relationships/theme" Target="/ppt/slideMasters/theme/theme1.xml" Id="R32bb36bfca4d46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6444ac4b8a43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7bb0b94bb48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1cc7829ef47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b20f8ade94c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241b7584443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ad01ab9764e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77b1c015444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8dc14424c43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NORSKE INDUSTRIGULV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INDUSTRIGULV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NORSKE INDUSTRIGULV ØST AS ble etablert [år] og holder til i Dilling.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INDUSTRIGULV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INDUSTRIGULV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INDUSTRIGULV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878 725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12 923 067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12 923 067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INDUSTRIGULV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INDUSTRIGULV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Fuglevikåsen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1570 Dilling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26 67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985 552 789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INDUSTRIGULV ØST AS</a:t>
            </a:r>
          </a:p>
        </p:txBody>
      </p:sp>
    </p:spTree>
  </p:cSld>
  <p:clrMapOvr>
    <a:masterClrMapping xmlns:a="http://schemas.openxmlformats.org/drawingml/2006/main"/>
  </p:clrMapOvr>
</p:sld>
</file>