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91b6e130515405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f30abf874c5463e"/>
  </p:sldMasterIdLst>
  <p:sldIdLst>
    <p:sldId xmlns:r="http://schemas.openxmlformats.org/officeDocument/2006/relationships" id="256" r:id="R39f2b784d01f4858"/>
    <p:sldId xmlns:r="http://schemas.openxmlformats.org/officeDocument/2006/relationships" id="257" r:id="R72d410e0d2de4750"/>
    <p:sldId xmlns:r="http://schemas.openxmlformats.org/officeDocument/2006/relationships" id="258" r:id="R2b8bc588d6044be3"/>
    <p:sldId xmlns:r="http://schemas.openxmlformats.org/officeDocument/2006/relationships" id="259" r:id="Rc2b665e10d664032"/>
    <p:sldId xmlns:r="http://schemas.openxmlformats.org/officeDocument/2006/relationships" id="260" r:id="Rb97bcacd39684bb4"/>
    <p:sldId xmlns:r="http://schemas.openxmlformats.org/officeDocument/2006/relationships" id="261" r:id="R538ffa1ae5224105"/>
    <p:sldId xmlns:r="http://schemas.openxmlformats.org/officeDocument/2006/relationships" id="262" r:id="R69a09f75f53b4de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30abf874c5463e" /><Relationship Type="http://schemas.openxmlformats.org/officeDocument/2006/relationships/slide" Target="/ppt/slides/slide1.xml" Id="R39f2b784d01f4858" /><Relationship Type="http://schemas.openxmlformats.org/officeDocument/2006/relationships/slide" Target="/ppt/slides/slide2.xml" Id="R72d410e0d2de4750" /><Relationship Type="http://schemas.openxmlformats.org/officeDocument/2006/relationships/slide" Target="/ppt/slides/slide3.xml" Id="R2b8bc588d6044be3" /><Relationship Type="http://schemas.openxmlformats.org/officeDocument/2006/relationships/slide" Target="/ppt/slides/slide4.xml" Id="Rc2b665e10d664032" /><Relationship Type="http://schemas.openxmlformats.org/officeDocument/2006/relationships/slide" Target="/ppt/slides/slide5.xml" Id="Rb97bcacd39684bb4" /><Relationship Type="http://schemas.openxmlformats.org/officeDocument/2006/relationships/slide" Target="/ppt/slides/slide6.xml" Id="R538ffa1ae5224105" /><Relationship Type="http://schemas.openxmlformats.org/officeDocument/2006/relationships/slide" Target="/ppt/slides/slide7.xml" Id="R69a09f75f53b4de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2d3fb801644e0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ffdafb81bd42aa" /><Relationship Type="http://schemas.openxmlformats.org/officeDocument/2006/relationships/theme" Target="/ppt/slideMasters/theme/theme1.xml" Id="Rc51654b0eca4438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effdafb81bd42a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d9e5034e3e4b3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65bfc3751c485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817a26b9dc45f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8a55299e6c432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4c67d117ea4b5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65a216176847d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39a33395e745c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JOHN MORTEN SANDVIK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 MORTEN SANDVIK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MORTEN SANDVIK AS ble etablert [år] og holder til i Knarrlagsund.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 MORTEN SANDVIK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 MORTEN SANDVIK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 MORTEN SANDVIK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1 937 162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612 459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501 579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2 108 437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2 656 616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 MORTEN SANDVIK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MORTEN SANDVIK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 MORTEN SANDVIK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7242 Knarrlagsund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44 28 72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985 579 679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 MORTEN SANDVIK AS</a:t>
            </a:r>
          </a:p>
        </p:txBody>
      </p:sp>
    </p:spTree>
  </p:cSld>
  <p:clrMapOvr>
    <a:masterClrMapping xmlns:a="http://schemas.openxmlformats.org/drawingml/2006/main"/>
  </p:clrMapOvr>
</p:sld>
</file>