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17487de4d44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62c6f042a74d71"/>
  </p:sldMasterIdLst>
  <p:sldIdLst>
    <p:sldId xmlns:r="http://schemas.openxmlformats.org/officeDocument/2006/relationships" id="256" r:id="Rea4f804379344cd9"/>
    <p:sldId xmlns:r="http://schemas.openxmlformats.org/officeDocument/2006/relationships" id="257" r:id="R46907123b48b415d"/>
    <p:sldId xmlns:r="http://schemas.openxmlformats.org/officeDocument/2006/relationships" id="258" r:id="R6ae34468442d4025"/>
    <p:sldId xmlns:r="http://schemas.openxmlformats.org/officeDocument/2006/relationships" id="259" r:id="R3654a684009e4254"/>
    <p:sldId xmlns:r="http://schemas.openxmlformats.org/officeDocument/2006/relationships" id="260" r:id="Rec1a1a7c12684030"/>
    <p:sldId xmlns:r="http://schemas.openxmlformats.org/officeDocument/2006/relationships" id="261" r:id="R79ad94c07169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2c6f042a74d71" /><Relationship Type="http://schemas.openxmlformats.org/officeDocument/2006/relationships/slide" Target="/ppt/slides/slide1.xml" Id="Rea4f804379344cd9" /><Relationship Type="http://schemas.openxmlformats.org/officeDocument/2006/relationships/slide" Target="/ppt/slides/slide2.xml" Id="R46907123b48b415d" /><Relationship Type="http://schemas.openxmlformats.org/officeDocument/2006/relationships/slide" Target="/ppt/slides/slide3.xml" Id="R6ae34468442d4025" /><Relationship Type="http://schemas.openxmlformats.org/officeDocument/2006/relationships/slide" Target="/ppt/slides/slide4.xml" Id="R3654a684009e4254" /><Relationship Type="http://schemas.openxmlformats.org/officeDocument/2006/relationships/slide" Target="/ppt/slides/slide5.xml" Id="Rec1a1a7c12684030" /><Relationship Type="http://schemas.openxmlformats.org/officeDocument/2006/relationships/slide" Target="/ppt/slides/slide6.xml" Id="R79ad94c07169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9d812d1a4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5e58a98c149ce" /><Relationship Type="http://schemas.openxmlformats.org/officeDocument/2006/relationships/theme" Target="/ppt/slideMasters/theme/theme1.xml" Id="R1dd65b7b92b0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c5e58a98c1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e28fd5e06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e17e9a0d347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c7e57cb81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1d5871a21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95c209c1c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98c062dbe4d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FIRST RENT A CAR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RENT A CAR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RENT A CAR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RENT A CAR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RENT A CAR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RENT A CAR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customerservice@hertz.no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www.hertz.no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985 588 392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RENT A CAR NORWAY AS</a:t>
            </a:r>
          </a:p>
        </p:txBody>
      </p:sp>
    </p:spTree>
  </p:cSld>
  <p:clrMapOvr>
    <a:masterClrMapping xmlns:a="http://schemas.openxmlformats.org/drawingml/2006/main"/>
  </p:clrMapOvr>
</p:sld>
</file>